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1" r:id="rId2"/>
    <p:sldId id="336" r:id="rId3"/>
    <p:sldId id="337" r:id="rId4"/>
    <p:sldId id="339" r:id="rId5"/>
    <p:sldId id="338" r:id="rId6"/>
    <p:sldId id="340" r:id="rId7"/>
    <p:sldId id="341" r:id="rId8"/>
    <p:sldId id="342" r:id="rId9"/>
    <p:sldId id="343" r:id="rId10"/>
    <p:sldId id="354" r:id="rId11"/>
    <p:sldId id="345" r:id="rId12"/>
    <p:sldId id="344" r:id="rId13"/>
    <p:sldId id="346" r:id="rId14"/>
    <p:sldId id="347" r:id="rId15"/>
    <p:sldId id="348" r:id="rId16"/>
    <p:sldId id="349" r:id="rId17"/>
    <p:sldId id="350" r:id="rId18"/>
    <p:sldId id="351" r:id="rId19"/>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744"/>
  </p:normalViewPr>
  <p:slideViewPr>
    <p:cSldViewPr snapToGrid="0">
      <p:cViewPr varScale="1">
        <p:scale>
          <a:sx n="119" d="100"/>
          <a:sy n="119"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39927-82E8-0B49-B17C-47AF551AE82D}" type="datetimeFigureOut">
              <a:rPr lang="en-US" smtClean="0"/>
              <a:t>12/16/24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C74D5-5104-DE47-B012-A25AFCA84787}" type="slidenum">
              <a:rPr lang="en-US" smtClean="0"/>
              <a:t>‹#›</a:t>
            </a:fld>
            <a:endParaRPr lang="en-US"/>
          </a:p>
        </p:txBody>
      </p:sp>
    </p:spTree>
    <p:extLst>
      <p:ext uri="{BB962C8B-B14F-4D97-AF65-F5344CB8AC3E}">
        <p14:creationId xmlns:p14="http://schemas.microsoft.com/office/powerpoint/2010/main" val="7477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30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A1D5-13EB-7317-ADAF-2FCC148BB5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44A2CB-20E3-C66C-EE7F-094B75301BE5}"/>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651D29B0-C7D0-5636-7655-38269FDB540E}"/>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9ACD3357-5A6F-4F7B-1792-74C33F64CB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78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7CAE-2A81-B545-3516-239B0F55B6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F2A376-4E56-66BA-731C-6605D3CA72A6}"/>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C3244344-B9FD-9206-F058-3E26EBAA6E15}"/>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38783CA4-00FC-DD29-CCF4-38A2DEBD79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65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56DA1-1A9A-EC44-0EA4-94E6870CE1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373C74-8E7A-1F54-0BEA-8A13CAC9EB8A}"/>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0DF66742-460B-63BD-1698-F2B574BF8003}"/>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E68141FF-ADDC-444A-0CEA-1C0BE9DA5B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12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E54EC-B2A8-78B2-4CD4-F28141AD09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B7BD0C-DAA7-30FF-B4B1-AD384039DB72}"/>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C7483A7A-1BC7-A868-36D2-8077808F55F6}"/>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42F36257-7D16-DDF2-FC48-A4D77EC620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46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E54E-ED69-BF50-C9BF-9DA95CBAA0D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457EF55-7124-6C50-5884-BC4AA828850B}"/>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64BC5ABD-99AF-084A-3AB8-59FC380E0809}"/>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CD10A717-33C9-9352-5ED7-27CADD167F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0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0CA06-70D3-0E03-AF30-DCBCD1639D2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7F37E6-5357-8681-55C9-B12EE64EDDF8}"/>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D35F439E-E0F8-64C8-5CAC-B263C5E9875D}"/>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6DA35710-05F8-0413-7E91-E6A43AEBCB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031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A126-EC30-88F7-45D5-7D45A1FC5B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A318EAE-1B17-C5FC-BB6C-E848BF7B5788}"/>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011C854A-5A65-AA30-DBAE-4A7ADA3877C5}"/>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B524981F-6FDB-7CCE-627E-442CA6F41F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35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1ED92-42AB-E59A-028B-CC8B1020069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77BBEFD-8456-8AD6-2FEC-E11681C167FC}"/>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0C2268DA-D2A7-AB1A-B56A-AB09CE670B83}"/>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7D7D232C-358C-2FA5-3990-0DEA643D0E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51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F9F4C-F8BA-6C1F-AD5E-37C01E4F0E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9DB6175-7168-70C6-70B1-038C04C60ADB}"/>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FEDD0AAC-37C8-52B9-AAE7-35D09BD99EB4}"/>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848397E4-75B7-B4A2-A87E-6E150A1EA3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66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5E487-7CCD-31CB-008C-45C62749F7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3351072-2252-CEED-3842-6D001CF2DA89}"/>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0216A012-804C-BC41-49F8-17C706AF7943}"/>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11CD3610-8B81-A22A-EED8-F2EAF53E8D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64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B7F11-576E-9DF8-AF6B-9B763152AD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2DE29A-DFB8-6EE6-3DC6-2E230168A947}"/>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BA5FA215-0D46-0E47-6AA6-E05180933CC9}"/>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DC861838-38C5-6A97-0A81-17FAB16B22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60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56D3A-42C4-72A5-DCFB-272FACF5D6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0275AE-6A2F-6702-E3D5-27F4548FDB3F}"/>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6A404C39-4DF9-DB63-9D97-07D33A06C4B0}"/>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57C1BB5C-CD91-FEC7-812A-BEDD31AA8E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43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3E639-8607-5C28-2274-4DD2943F0B6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637131-C1F8-152D-DC74-1AF31E1D6B12}"/>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FF81FADA-2FD4-E3B2-0FAD-DADDD6CB87BC}"/>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54B08366-43A9-D61A-8021-8009CD9998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7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AFC7F-0C21-67A9-8D46-38D1263515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9D78D5-97E8-1565-B8F0-C1CB18FDC434}"/>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F9213041-1DB8-18E9-7C81-7E52DEFE4150}"/>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EB6FB0CF-F8E9-1672-B20A-8F6730E49C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93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1FF88-4FB5-A4B5-AAB8-39652CB6EC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0AD9A9-7DBD-88AB-418A-D85C7294755C}"/>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751BD182-4D3B-3CEF-0C65-F1C5D2D90CAC}"/>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505B3BC5-DAAA-38B2-280C-4BBB3BF48C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53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1827E-F76F-1E05-19E1-365261D39B8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CA89B5-7B14-A7F7-9971-2777A9C5B93A}"/>
              </a:ext>
            </a:extLst>
          </p:cNvPr>
          <p:cNvSpPr>
            <a:spLocks noGrp="1" noRot="1" noChangeAspect="1"/>
          </p:cNvSpPr>
          <p:nvPr>
            <p:ph type="sldImg"/>
          </p:nvPr>
        </p:nvSpPr>
        <p:spPr>
          <a:xfrm>
            <a:off x="1455738" y="1143000"/>
            <a:ext cx="3946525" cy="2219325"/>
          </a:xfrm>
        </p:spPr>
      </p:sp>
      <p:sp>
        <p:nvSpPr>
          <p:cNvPr id="3" name="Notizenplatzhalter 2">
            <a:extLst>
              <a:ext uri="{FF2B5EF4-FFF2-40B4-BE49-F238E27FC236}">
                <a16:creationId xmlns:a16="http://schemas.microsoft.com/office/drawing/2014/main" id="{FE550111-16D1-4CDF-4C1B-1B921604CBCB}"/>
              </a:ext>
            </a:extLst>
          </p:cNvPr>
          <p:cNvSpPr>
            <a:spLocks noGrp="1"/>
          </p:cNvSpPr>
          <p:nvPr>
            <p:ph type="body" idx="1"/>
          </p:nvPr>
        </p:nvSpPr>
        <p:spPr/>
        <p:txBody>
          <a:bodyPr/>
          <a:lstStyle/>
          <a:p>
            <a:r>
              <a:rPr lang="en-US" dirty="0"/>
              <a:t>Color Codes </a:t>
            </a:r>
            <a:r>
              <a:rPr lang="en-US" dirty="0" err="1"/>
              <a:t>hier</a:t>
            </a:r>
            <a:r>
              <a:rPr lang="en-US" dirty="0"/>
              <a:t> </a:t>
            </a:r>
            <a:r>
              <a:rPr lang="en-US" dirty="0" err="1"/>
              <a:t>ergänzen</a:t>
            </a:r>
            <a:endParaRPr lang="en-US" dirty="0"/>
          </a:p>
        </p:txBody>
      </p:sp>
      <p:sp>
        <p:nvSpPr>
          <p:cNvPr id="4" name="Foliennummernplatzhalter 3">
            <a:extLst>
              <a:ext uri="{FF2B5EF4-FFF2-40B4-BE49-F238E27FC236}">
                <a16:creationId xmlns:a16="http://schemas.microsoft.com/office/drawing/2014/main" id="{ED28382A-DD01-179D-C50A-85911B978C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29F0A-9DE2-44AB-9A84-CC28BAF7B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42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oleObject" Target="../embeddings/oleObject1.bin"/><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slideMaster" Target="../slideMasters/slideMaster1.xml"/><Relationship Id="rId16" Type="http://schemas.openxmlformats.org/officeDocument/2006/relationships/image" Target="../media/image13.png"/><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F297-F82F-0380-7027-DCD8FF6810D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EAF3597-B7CC-9F60-80D1-4C3943669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8FD1E0-8C19-5C01-1542-BBE3679A750D}"/>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5" name="Footer Placeholder 4">
            <a:extLst>
              <a:ext uri="{FF2B5EF4-FFF2-40B4-BE49-F238E27FC236}">
                <a16:creationId xmlns:a16="http://schemas.microsoft.com/office/drawing/2014/main" id="{DC80C822-6632-6AFA-F201-2A0460EA4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14806-0EC6-C2D8-A778-4EB43B22F477}"/>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51803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89DD-8C98-10E3-9F4E-41A2FD9D52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BB9D3C-3D28-EC55-32F2-1B0641DC91C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2CD237-4104-C22A-42E7-3D6EFDEFE845}"/>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5" name="Footer Placeholder 4">
            <a:extLst>
              <a:ext uri="{FF2B5EF4-FFF2-40B4-BE49-F238E27FC236}">
                <a16:creationId xmlns:a16="http://schemas.microsoft.com/office/drawing/2014/main" id="{261B522A-54A6-7E4E-A833-C367EBB47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0B2E-FCA7-E79F-26D6-A923E885A620}"/>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27528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41783-FB76-BB3E-5379-C8619AFE7DE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6966F03-EC08-2964-18D8-AC3ABC99BA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219F07-32B6-EEDC-4725-4A49FE71186C}"/>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5" name="Footer Placeholder 4">
            <a:extLst>
              <a:ext uri="{FF2B5EF4-FFF2-40B4-BE49-F238E27FC236}">
                <a16:creationId xmlns:a16="http://schemas.microsoft.com/office/drawing/2014/main" id="{C802DC79-1292-D77B-C438-C094CBFE8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5A030-879E-82FB-915B-C933BFFC34AC}"/>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39127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tx1"/>
        </a:solidFill>
        <a:effectLst/>
      </p:bgPr>
    </p:bg>
    <p:spTree>
      <p:nvGrpSpPr>
        <p:cNvPr id="1" name=""/>
        <p:cNvGrpSpPr/>
        <p:nvPr/>
      </p:nvGrpSpPr>
      <p:grpSpPr>
        <a:xfrm>
          <a:off x="0" y="0"/>
          <a:ext cx="0" cy="0"/>
          <a:chOff x="0" y="0"/>
          <a:chExt cx="0" cy="0"/>
        </a:xfrm>
      </p:grpSpPr>
      <p:sp>
        <p:nvSpPr>
          <p:cNvPr id="21" name="Freihandform 20">
            <a:extLst>
              <a:ext uri="{FF2B5EF4-FFF2-40B4-BE49-F238E27FC236}">
                <a16:creationId xmlns:a16="http://schemas.microsoft.com/office/drawing/2014/main" id="{C5FE2E1F-BA4B-910C-42AB-316297CD9C27}"/>
              </a:ext>
            </a:extLst>
          </p:cNvPr>
          <p:cNvSpPr/>
          <p:nvPr userDrawn="1"/>
        </p:nvSpPr>
        <p:spPr>
          <a:xfrm rot="15744484">
            <a:off x="992685" y="-1588652"/>
            <a:ext cx="3521947" cy="6002043"/>
          </a:xfrm>
          <a:custGeom>
            <a:avLst/>
            <a:gdLst>
              <a:gd name="connsiteX0" fmla="*/ 0 w 4528868"/>
              <a:gd name="connsiteY0" fmla="*/ 0 h 5374256"/>
              <a:gd name="connsiteX1" fmla="*/ 4528868 w 4528868"/>
              <a:gd name="connsiteY1" fmla="*/ 8626 h 5374256"/>
              <a:gd name="connsiteX2" fmla="*/ 4520241 w 4528868"/>
              <a:gd name="connsiteY2" fmla="*/ 4416724 h 5374256"/>
              <a:gd name="connsiteX3" fmla="*/ 3191773 w 4528868"/>
              <a:gd name="connsiteY3" fmla="*/ 5374256 h 5374256"/>
              <a:gd name="connsiteX4" fmla="*/ 0 w 4528868"/>
              <a:gd name="connsiteY4" fmla="*/ 0 h 5374256"/>
              <a:gd name="connsiteX0" fmla="*/ 0 w 4528868"/>
              <a:gd name="connsiteY0" fmla="*/ 0 h 4944912"/>
              <a:gd name="connsiteX1" fmla="*/ 4528868 w 4528868"/>
              <a:gd name="connsiteY1" fmla="*/ 8626 h 4944912"/>
              <a:gd name="connsiteX2" fmla="*/ 4520241 w 4528868"/>
              <a:gd name="connsiteY2" fmla="*/ 4416724 h 4944912"/>
              <a:gd name="connsiteX3" fmla="*/ 2453788 w 4528868"/>
              <a:gd name="connsiteY3" fmla="*/ 4944912 h 4944912"/>
              <a:gd name="connsiteX4" fmla="*/ 0 w 4528868"/>
              <a:gd name="connsiteY4" fmla="*/ 0 h 4944912"/>
              <a:gd name="connsiteX0" fmla="*/ 0 w 4528868"/>
              <a:gd name="connsiteY0" fmla="*/ 0 h 4949837"/>
              <a:gd name="connsiteX1" fmla="*/ 4528868 w 4528868"/>
              <a:gd name="connsiteY1" fmla="*/ 8626 h 4949837"/>
              <a:gd name="connsiteX2" fmla="*/ 2411228 w 4528868"/>
              <a:gd name="connsiteY2" fmla="*/ 4949837 h 4949837"/>
              <a:gd name="connsiteX3" fmla="*/ 2453788 w 4528868"/>
              <a:gd name="connsiteY3" fmla="*/ 4944912 h 4949837"/>
              <a:gd name="connsiteX4" fmla="*/ 0 w 4528868"/>
              <a:gd name="connsiteY4" fmla="*/ 0 h 4949837"/>
              <a:gd name="connsiteX0" fmla="*/ 0 w 3196124"/>
              <a:gd name="connsiteY0" fmla="*/ 0 h 4949837"/>
              <a:gd name="connsiteX1" fmla="*/ 3196124 w 3196124"/>
              <a:gd name="connsiteY1" fmla="*/ 495434 h 4949837"/>
              <a:gd name="connsiteX2" fmla="*/ 2411228 w 3196124"/>
              <a:gd name="connsiteY2" fmla="*/ 4949837 h 4949837"/>
              <a:gd name="connsiteX3" fmla="*/ 2453788 w 3196124"/>
              <a:gd name="connsiteY3" fmla="*/ 4944912 h 4949837"/>
              <a:gd name="connsiteX4" fmla="*/ 0 w 3196124"/>
              <a:gd name="connsiteY4" fmla="*/ 0 h 4949837"/>
              <a:gd name="connsiteX0" fmla="*/ 0 w 2556957"/>
              <a:gd name="connsiteY0" fmla="*/ 0 h 4949837"/>
              <a:gd name="connsiteX1" fmla="*/ 2556957 w 2556957"/>
              <a:gd name="connsiteY1" fmla="*/ 445491 h 4949837"/>
              <a:gd name="connsiteX2" fmla="*/ 2411228 w 2556957"/>
              <a:gd name="connsiteY2" fmla="*/ 4949837 h 4949837"/>
              <a:gd name="connsiteX3" fmla="*/ 2453788 w 2556957"/>
              <a:gd name="connsiteY3" fmla="*/ 4944912 h 4949837"/>
              <a:gd name="connsiteX4" fmla="*/ 0 w 2556957"/>
              <a:gd name="connsiteY4" fmla="*/ 0 h 4949837"/>
              <a:gd name="connsiteX0" fmla="*/ 0 w 3079177"/>
              <a:gd name="connsiteY0" fmla="*/ 0 h 4949837"/>
              <a:gd name="connsiteX1" fmla="*/ 3079177 w 3079177"/>
              <a:gd name="connsiteY1" fmla="*/ 452872 h 4949837"/>
              <a:gd name="connsiteX2" fmla="*/ 2411228 w 3079177"/>
              <a:gd name="connsiteY2" fmla="*/ 4949837 h 4949837"/>
              <a:gd name="connsiteX3" fmla="*/ 2453788 w 3079177"/>
              <a:gd name="connsiteY3" fmla="*/ 4944912 h 4949837"/>
              <a:gd name="connsiteX4" fmla="*/ 0 w 3079177"/>
              <a:gd name="connsiteY4" fmla="*/ 0 h 4949837"/>
              <a:gd name="connsiteX0" fmla="*/ 0 w 3079177"/>
              <a:gd name="connsiteY0" fmla="*/ 0 h 4983024"/>
              <a:gd name="connsiteX1" fmla="*/ 3079177 w 3079177"/>
              <a:gd name="connsiteY1" fmla="*/ 452872 h 4983024"/>
              <a:gd name="connsiteX2" fmla="*/ 2411228 w 3079177"/>
              <a:gd name="connsiteY2" fmla="*/ 4949837 h 4983024"/>
              <a:gd name="connsiteX3" fmla="*/ 2219699 w 3079177"/>
              <a:gd name="connsiteY3" fmla="*/ 4983024 h 4983024"/>
              <a:gd name="connsiteX4" fmla="*/ 0 w 3079177"/>
              <a:gd name="connsiteY4" fmla="*/ 0 h 4983024"/>
              <a:gd name="connsiteX0" fmla="*/ 0 w 3079177"/>
              <a:gd name="connsiteY0" fmla="*/ 0 h 5425792"/>
              <a:gd name="connsiteX1" fmla="*/ 3079177 w 3079177"/>
              <a:gd name="connsiteY1" fmla="*/ 452872 h 5425792"/>
              <a:gd name="connsiteX2" fmla="*/ 2716116 w 3079177"/>
              <a:gd name="connsiteY2" fmla="*/ 5425792 h 5425792"/>
              <a:gd name="connsiteX3" fmla="*/ 2219699 w 3079177"/>
              <a:gd name="connsiteY3" fmla="*/ 4983024 h 5425792"/>
              <a:gd name="connsiteX4" fmla="*/ 0 w 3079177"/>
              <a:gd name="connsiteY4" fmla="*/ 0 h 5425792"/>
              <a:gd name="connsiteX0" fmla="*/ 0 w 3079177"/>
              <a:gd name="connsiteY0" fmla="*/ 0 h 5042904"/>
              <a:gd name="connsiteX1" fmla="*/ 3079177 w 3079177"/>
              <a:gd name="connsiteY1" fmla="*/ 452872 h 5042904"/>
              <a:gd name="connsiteX2" fmla="*/ 2470436 w 3079177"/>
              <a:gd name="connsiteY2" fmla="*/ 5042904 h 5042904"/>
              <a:gd name="connsiteX3" fmla="*/ 2219699 w 3079177"/>
              <a:gd name="connsiteY3" fmla="*/ 4983024 h 5042904"/>
              <a:gd name="connsiteX4" fmla="*/ 0 w 3079177"/>
              <a:gd name="connsiteY4" fmla="*/ 0 h 5042904"/>
              <a:gd name="connsiteX0" fmla="*/ 0 w 3079177"/>
              <a:gd name="connsiteY0" fmla="*/ 0 h 5042904"/>
              <a:gd name="connsiteX1" fmla="*/ 3079177 w 3079177"/>
              <a:gd name="connsiteY1" fmla="*/ 452872 h 5042904"/>
              <a:gd name="connsiteX2" fmla="*/ 2470436 w 3079177"/>
              <a:gd name="connsiteY2" fmla="*/ 5042904 h 5042904"/>
              <a:gd name="connsiteX3" fmla="*/ 2219699 w 3079177"/>
              <a:gd name="connsiteY3" fmla="*/ 4983024 h 5042904"/>
              <a:gd name="connsiteX4" fmla="*/ 0 w 3079177"/>
              <a:gd name="connsiteY4" fmla="*/ 0 h 5042904"/>
              <a:gd name="connsiteX0" fmla="*/ 0 w 3079177"/>
              <a:gd name="connsiteY0" fmla="*/ 0 h 5042904"/>
              <a:gd name="connsiteX1" fmla="*/ 3079177 w 3079177"/>
              <a:gd name="connsiteY1" fmla="*/ 452872 h 5042904"/>
              <a:gd name="connsiteX2" fmla="*/ 2470436 w 3079177"/>
              <a:gd name="connsiteY2" fmla="*/ 5042904 h 5042904"/>
              <a:gd name="connsiteX3" fmla="*/ 2219699 w 3079177"/>
              <a:gd name="connsiteY3" fmla="*/ 4983024 h 5042904"/>
              <a:gd name="connsiteX4" fmla="*/ 0 w 3079177"/>
              <a:gd name="connsiteY4" fmla="*/ 0 h 5042904"/>
              <a:gd name="connsiteX0" fmla="*/ 0 w 3117286"/>
              <a:gd name="connsiteY0" fmla="*/ 0 h 5042904"/>
              <a:gd name="connsiteX1" fmla="*/ 3117286 w 3117286"/>
              <a:gd name="connsiteY1" fmla="*/ 476607 h 5042904"/>
              <a:gd name="connsiteX2" fmla="*/ 2470436 w 3117286"/>
              <a:gd name="connsiteY2" fmla="*/ 5042904 h 5042904"/>
              <a:gd name="connsiteX3" fmla="*/ 2219699 w 3117286"/>
              <a:gd name="connsiteY3" fmla="*/ 4983024 h 5042904"/>
              <a:gd name="connsiteX4" fmla="*/ 0 w 3117286"/>
              <a:gd name="connsiteY4" fmla="*/ 0 h 5042904"/>
              <a:gd name="connsiteX0" fmla="*/ 0 w 3170361"/>
              <a:gd name="connsiteY0" fmla="*/ 0 h 4963573"/>
              <a:gd name="connsiteX1" fmla="*/ 3170361 w 3170361"/>
              <a:gd name="connsiteY1" fmla="*/ 397276 h 4963573"/>
              <a:gd name="connsiteX2" fmla="*/ 2523511 w 3170361"/>
              <a:gd name="connsiteY2" fmla="*/ 4963573 h 4963573"/>
              <a:gd name="connsiteX3" fmla="*/ 2272774 w 3170361"/>
              <a:gd name="connsiteY3" fmla="*/ 4903693 h 4963573"/>
              <a:gd name="connsiteX4" fmla="*/ 0 w 3170361"/>
              <a:gd name="connsiteY4" fmla="*/ 0 h 4963573"/>
              <a:gd name="connsiteX0" fmla="*/ 0 w 3170361"/>
              <a:gd name="connsiteY0" fmla="*/ 0 h 4963573"/>
              <a:gd name="connsiteX1" fmla="*/ 3170361 w 3170361"/>
              <a:gd name="connsiteY1" fmla="*/ 397276 h 4963573"/>
              <a:gd name="connsiteX2" fmla="*/ 2523511 w 3170361"/>
              <a:gd name="connsiteY2" fmla="*/ 4963573 h 4963573"/>
              <a:gd name="connsiteX3" fmla="*/ 2272774 w 3170361"/>
              <a:gd name="connsiteY3" fmla="*/ 4903693 h 4963573"/>
              <a:gd name="connsiteX4" fmla="*/ 0 w 3170361"/>
              <a:gd name="connsiteY4" fmla="*/ 0 h 4963573"/>
              <a:gd name="connsiteX0" fmla="*/ 0 w 3170361"/>
              <a:gd name="connsiteY0" fmla="*/ 0 h 4963573"/>
              <a:gd name="connsiteX1" fmla="*/ 3170361 w 3170361"/>
              <a:gd name="connsiteY1" fmla="*/ 397276 h 4963573"/>
              <a:gd name="connsiteX2" fmla="*/ 2523511 w 3170361"/>
              <a:gd name="connsiteY2" fmla="*/ 4963573 h 4963573"/>
              <a:gd name="connsiteX3" fmla="*/ 2525242 w 3170361"/>
              <a:gd name="connsiteY3" fmla="*/ 4953653 h 4963573"/>
              <a:gd name="connsiteX4" fmla="*/ 0 w 3170361"/>
              <a:gd name="connsiteY4" fmla="*/ 0 h 4963573"/>
              <a:gd name="connsiteX0" fmla="*/ 0 w 3173082"/>
              <a:gd name="connsiteY0" fmla="*/ 0 h 4963573"/>
              <a:gd name="connsiteX1" fmla="*/ 3173082 w 3173082"/>
              <a:gd name="connsiteY1" fmla="*/ 378537 h 4963573"/>
              <a:gd name="connsiteX2" fmla="*/ 2523511 w 3173082"/>
              <a:gd name="connsiteY2" fmla="*/ 4963573 h 4963573"/>
              <a:gd name="connsiteX3" fmla="*/ 2525242 w 3173082"/>
              <a:gd name="connsiteY3" fmla="*/ 4953653 h 4963573"/>
              <a:gd name="connsiteX4" fmla="*/ 0 w 3173082"/>
              <a:gd name="connsiteY4" fmla="*/ 0 h 496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082" h="4963573">
                <a:moveTo>
                  <a:pt x="0" y="0"/>
                </a:moveTo>
                <a:lnTo>
                  <a:pt x="3173082" y="378537"/>
                </a:lnTo>
                <a:cubicBezTo>
                  <a:pt x="2987832" y="1816056"/>
                  <a:pt x="2718969" y="3527305"/>
                  <a:pt x="2523511" y="4963573"/>
                </a:cubicBezTo>
                <a:lnTo>
                  <a:pt x="2525242" y="4953653"/>
                </a:lnTo>
                <a:lnTo>
                  <a:pt x="0" y="0"/>
                </a:lnTo>
                <a:close/>
              </a:path>
            </a:pathLst>
          </a:custGeom>
          <a:gradFill>
            <a:gsLst>
              <a:gs pos="39000">
                <a:srgbClr val="0C122B"/>
              </a:gs>
              <a:gs pos="100000">
                <a:srgbClr val="DC387C"/>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Work Sans" pitchFamily="2" charset="0"/>
              <a:ea typeface="+mn-ea"/>
              <a:cs typeface="+mn-cs"/>
            </a:endParaRPr>
          </a:p>
        </p:txBody>
      </p:sp>
      <p:sp>
        <p:nvSpPr>
          <p:cNvPr id="22" name="Freihandform 21">
            <a:extLst>
              <a:ext uri="{FF2B5EF4-FFF2-40B4-BE49-F238E27FC236}">
                <a16:creationId xmlns:a16="http://schemas.microsoft.com/office/drawing/2014/main" id="{495B2FBE-DA85-5A91-A46B-089E402B4D2A}"/>
              </a:ext>
            </a:extLst>
          </p:cNvPr>
          <p:cNvSpPr/>
          <p:nvPr userDrawn="1"/>
        </p:nvSpPr>
        <p:spPr>
          <a:xfrm rot="6527892">
            <a:off x="6058682" y="577486"/>
            <a:ext cx="5588974" cy="7839322"/>
          </a:xfrm>
          <a:custGeom>
            <a:avLst/>
            <a:gdLst>
              <a:gd name="connsiteX0" fmla="*/ 0 w 4528868"/>
              <a:gd name="connsiteY0" fmla="*/ 0 h 5374256"/>
              <a:gd name="connsiteX1" fmla="*/ 4528868 w 4528868"/>
              <a:gd name="connsiteY1" fmla="*/ 8626 h 5374256"/>
              <a:gd name="connsiteX2" fmla="*/ 4520241 w 4528868"/>
              <a:gd name="connsiteY2" fmla="*/ 4416724 h 5374256"/>
              <a:gd name="connsiteX3" fmla="*/ 3191773 w 4528868"/>
              <a:gd name="connsiteY3" fmla="*/ 5374256 h 5374256"/>
              <a:gd name="connsiteX4" fmla="*/ 0 w 4528868"/>
              <a:gd name="connsiteY4" fmla="*/ 0 h 5374256"/>
              <a:gd name="connsiteX0" fmla="*/ 0 w 3647790"/>
              <a:gd name="connsiteY0" fmla="*/ 1476886 h 5365635"/>
              <a:gd name="connsiteX1" fmla="*/ 3647790 w 3647790"/>
              <a:gd name="connsiteY1" fmla="*/ 5 h 5365635"/>
              <a:gd name="connsiteX2" fmla="*/ 3639163 w 3647790"/>
              <a:gd name="connsiteY2" fmla="*/ 4408103 h 5365635"/>
              <a:gd name="connsiteX3" fmla="*/ 2310695 w 3647790"/>
              <a:gd name="connsiteY3" fmla="*/ 5365635 h 5365635"/>
              <a:gd name="connsiteX4" fmla="*/ 0 w 3647790"/>
              <a:gd name="connsiteY4" fmla="*/ 1476886 h 5365635"/>
              <a:gd name="connsiteX0" fmla="*/ 0 w 3639168"/>
              <a:gd name="connsiteY0" fmla="*/ 818248 h 4706997"/>
              <a:gd name="connsiteX1" fmla="*/ 2579116 w 3639168"/>
              <a:gd name="connsiteY1" fmla="*/ 8 h 4706997"/>
              <a:gd name="connsiteX2" fmla="*/ 3639163 w 3639168"/>
              <a:gd name="connsiteY2" fmla="*/ 3749465 h 4706997"/>
              <a:gd name="connsiteX3" fmla="*/ 2310695 w 3639168"/>
              <a:gd name="connsiteY3" fmla="*/ 4706997 h 4706997"/>
              <a:gd name="connsiteX4" fmla="*/ 0 w 3639168"/>
              <a:gd name="connsiteY4" fmla="*/ 818248 h 4706997"/>
              <a:gd name="connsiteX0" fmla="*/ 0 w 3639168"/>
              <a:gd name="connsiteY0" fmla="*/ 818240 h 4706989"/>
              <a:gd name="connsiteX1" fmla="*/ 2579116 w 3639168"/>
              <a:gd name="connsiteY1" fmla="*/ 0 h 4706989"/>
              <a:gd name="connsiteX2" fmla="*/ 3639163 w 3639168"/>
              <a:gd name="connsiteY2" fmla="*/ 3749457 h 4706989"/>
              <a:gd name="connsiteX3" fmla="*/ 2310695 w 3639168"/>
              <a:gd name="connsiteY3" fmla="*/ 4706989 h 4706989"/>
              <a:gd name="connsiteX4" fmla="*/ 0 w 3639168"/>
              <a:gd name="connsiteY4" fmla="*/ 818240 h 4706989"/>
              <a:gd name="connsiteX0" fmla="*/ 0 w 3639168"/>
              <a:gd name="connsiteY0" fmla="*/ 818240 h 4706989"/>
              <a:gd name="connsiteX1" fmla="*/ 2579116 w 3639168"/>
              <a:gd name="connsiteY1" fmla="*/ 0 h 4706989"/>
              <a:gd name="connsiteX2" fmla="*/ 3639163 w 3639168"/>
              <a:gd name="connsiteY2" fmla="*/ 3749457 h 4706989"/>
              <a:gd name="connsiteX3" fmla="*/ 2310695 w 3639168"/>
              <a:gd name="connsiteY3" fmla="*/ 4706989 h 4706989"/>
              <a:gd name="connsiteX4" fmla="*/ 0 w 3639168"/>
              <a:gd name="connsiteY4" fmla="*/ 818240 h 4706989"/>
              <a:gd name="connsiteX0" fmla="*/ 0 w 3639168"/>
              <a:gd name="connsiteY0" fmla="*/ 790308 h 4679057"/>
              <a:gd name="connsiteX1" fmla="*/ 2605198 w 3639168"/>
              <a:gd name="connsiteY1" fmla="*/ 0 h 4679057"/>
              <a:gd name="connsiteX2" fmla="*/ 3639163 w 3639168"/>
              <a:gd name="connsiteY2" fmla="*/ 3721525 h 4679057"/>
              <a:gd name="connsiteX3" fmla="*/ 2310695 w 3639168"/>
              <a:gd name="connsiteY3" fmla="*/ 4679057 h 4679057"/>
              <a:gd name="connsiteX4" fmla="*/ 0 w 3639168"/>
              <a:gd name="connsiteY4" fmla="*/ 790308 h 4679057"/>
              <a:gd name="connsiteX0" fmla="*/ 0 w 3639168"/>
              <a:gd name="connsiteY0" fmla="*/ 790308 h 4679057"/>
              <a:gd name="connsiteX1" fmla="*/ 2605198 w 3639168"/>
              <a:gd name="connsiteY1" fmla="*/ 0 h 4679057"/>
              <a:gd name="connsiteX2" fmla="*/ 3639163 w 3639168"/>
              <a:gd name="connsiteY2" fmla="*/ 3721525 h 4679057"/>
              <a:gd name="connsiteX3" fmla="*/ 2310695 w 3639168"/>
              <a:gd name="connsiteY3" fmla="*/ 4679057 h 4679057"/>
              <a:gd name="connsiteX4" fmla="*/ 0 w 3639168"/>
              <a:gd name="connsiteY4" fmla="*/ 790308 h 4679057"/>
              <a:gd name="connsiteX0" fmla="*/ 0 w 3639168"/>
              <a:gd name="connsiteY0" fmla="*/ 785906 h 4674655"/>
              <a:gd name="connsiteX1" fmla="*/ 2591107 w 3639168"/>
              <a:gd name="connsiteY1" fmla="*/ 0 h 4674655"/>
              <a:gd name="connsiteX2" fmla="*/ 3639163 w 3639168"/>
              <a:gd name="connsiteY2" fmla="*/ 3717123 h 4674655"/>
              <a:gd name="connsiteX3" fmla="*/ 2310695 w 3639168"/>
              <a:gd name="connsiteY3" fmla="*/ 4674655 h 4674655"/>
              <a:gd name="connsiteX4" fmla="*/ 0 w 3639168"/>
              <a:gd name="connsiteY4" fmla="*/ 785906 h 4674655"/>
              <a:gd name="connsiteX0" fmla="*/ 0 w 3639171"/>
              <a:gd name="connsiteY0" fmla="*/ 785906 h 4674655"/>
              <a:gd name="connsiteX1" fmla="*/ 2591107 w 3639171"/>
              <a:gd name="connsiteY1" fmla="*/ 0 h 4674655"/>
              <a:gd name="connsiteX2" fmla="*/ 3639163 w 3639171"/>
              <a:gd name="connsiteY2" fmla="*/ 3717123 h 4674655"/>
              <a:gd name="connsiteX3" fmla="*/ 2310695 w 3639171"/>
              <a:gd name="connsiteY3" fmla="*/ 4674655 h 4674655"/>
              <a:gd name="connsiteX4" fmla="*/ 0 w 3639171"/>
              <a:gd name="connsiteY4" fmla="*/ 785906 h 4674655"/>
              <a:gd name="connsiteX0" fmla="*/ 0 w 3639170"/>
              <a:gd name="connsiteY0" fmla="*/ 787833 h 4676582"/>
              <a:gd name="connsiteX1" fmla="*/ 2551083 w 3639170"/>
              <a:gd name="connsiteY1" fmla="*/ 0 h 4676582"/>
              <a:gd name="connsiteX2" fmla="*/ 3639163 w 3639170"/>
              <a:gd name="connsiteY2" fmla="*/ 3719050 h 4676582"/>
              <a:gd name="connsiteX3" fmla="*/ 2310695 w 3639170"/>
              <a:gd name="connsiteY3" fmla="*/ 4676582 h 4676582"/>
              <a:gd name="connsiteX4" fmla="*/ 0 w 3639170"/>
              <a:gd name="connsiteY4" fmla="*/ 787833 h 4676582"/>
              <a:gd name="connsiteX0" fmla="*/ 0 w 3639170"/>
              <a:gd name="connsiteY0" fmla="*/ 787833 h 4676582"/>
              <a:gd name="connsiteX1" fmla="*/ 2551083 w 3639170"/>
              <a:gd name="connsiteY1" fmla="*/ 0 h 4676582"/>
              <a:gd name="connsiteX2" fmla="*/ 3639163 w 3639170"/>
              <a:gd name="connsiteY2" fmla="*/ 3719050 h 4676582"/>
              <a:gd name="connsiteX3" fmla="*/ 2310695 w 3639170"/>
              <a:gd name="connsiteY3" fmla="*/ 4676582 h 4676582"/>
              <a:gd name="connsiteX4" fmla="*/ 0 w 3639170"/>
              <a:gd name="connsiteY4" fmla="*/ 787833 h 4676582"/>
              <a:gd name="connsiteX0" fmla="*/ 0 w 3639171"/>
              <a:gd name="connsiteY0" fmla="*/ 783704 h 4672453"/>
              <a:gd name="connsiteX1" fmla="*/ 2584062 w 3639171"/>
              <a:gd name="connsiteY1" fmla="*/ 0 h 4672453"/>
              <a:gd name="connsiteX2" fmla="*/ 3639163 w 3639171"/>
              <a:gd name="connsiteY2" fmla="*/ 3714921 h 4672453"/>
              <a:gd name="connsiteX3" fmla="*/ 2310695 w 3639171"/>
              <a:gd name="connsiteY3" fmla="*/ 4672453 h 4672453"/>
              <a:gd name="connsiteX4" fmla="*/ 0 w 3639171"/>
              <a:gd name="connsiteY4" fmla="*/ 783704 h 4672453"/>
              <a:gd name="connsiteX0" fmla="*/ 0 w 3639171"/>
              <a:gd name="connsiteY0" fmla="*/ 796638 h 4685387"/>
              <a:gd name="connsiteX1" fmla="*/ 2579266 w 3639171"/>
              <a:gd name="connsiteY1" fmla="*/ 0 h 4685387"/>
              <a:gd name="connsiteX2" fmla="*/ 3639163 w 3639171"/>
              <a:gd name="connsiteY2" fmla="*/ 3727855 h 4685387"/>
              <a:gd name="connsiteX3" fmla="*/ 2310695 w 3639171"/>
              <a:gd name="connsiteY3" fmla="*/ 4685387 h 4685387"/>
              <a:gd name="connsiteX4" fmla="*/ 0 w 3639171"/>
              <a:gd name="connsiteY4" fmla="*/ 796638 h 4685387"/>
              <a:gd name="connsiteX0" fmla="*/ 0 w 3639171"/>
              <a:gd name="connsiteY0" fmla="*/ 796638 h 4685387"/>
              <a:gd name="connsiteX1" fmla="*/ 2579266 w 3639171"/>
              <a:gd name="connsiteY1" fmla="*/ 0 h 4685387"/>
              <a:gd name="connsiteX2" fmla="*/ 3639163 w 3639171"/>
              <a:gd name="connsiteY2" fmla="*/ 3727855 h 4685387"/>
              <a:gd name="connsiteX3" fmla="*/ 2310695 w 3639171"/>
              <a:gd name="connsiteY3" fmla="*/ 4685387 h 4685387"/>
              <a:gd name="connsiteX4" fmla="*/ 0 w 3639171"/>
              <a:gd name="connsiteY4" fmla="*/ 796638 h 4685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171" h="4685387">
                <a:moveTo>
                  <a:pt x="0" y="796638"/>
                </a:moveTo>
                <a:cubicBezTo>
                  <a:pt x="1668536" y="295230"/>
                  <a:pt x="1265254" y="376208"/>
                  <a:pt x="2579266" y="0"/>
                </a:cubicBezTo>
                <a:cubicBezTo>
                  <a:pt x="2879644" y="1417913"/>
                  <a:pt x="3642039" y="2258489"/>
                  <a:pt x="3639163" y="3727855"/>
                </a:cubicBezTo>
                <a:lnTo>
                  <a:pt x="2310695" y="4685387"/>
                </a:lnTo>
                <a:lnTo>
                  <a:pt x="0" y="796638"/>
                </a:lnTo>
                <a:close/>
              </a:path>
            </a:pathLst>
          </a:custGeom>
          <a:gradFill>
            <a:gsLst>
              <a:gs pos="39000">
                <a:srgbClr val="0C122B">
                  <a:lumMod val="100000"/>
                  <a:alpha val="70368"/>
                </a:srgbClr>
              </a:gs>
              <a:gs pos="100000">
                <a:srgbClr val="58AED5"/>
              </a:gs>
            </a:gsLst>
            <a:lin ang="13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Work Sans" pitchFamily="2" charset="0"/>
              <a:ea typeface="+mn-ea"/>
              <a:cs typeface="+mn-cs"/>
            </a:endParaRPr>
          </a:p>
        </p:txBody>
      </p:sp>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2683808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a:stretch>
                        <a:fillRect/>
                      </a:stretch>
                    </p:blipFill>
                    <p:spPr>
                      <a:xfrm>
                        <a:off x="1588" y="1588"/>
                        <a:ext cx="1588" cy="1588"/>
                      </a:xfrm>
                      <a:prstGeom prst="rect">
                        <a:avLst/>
                      </a:prstGeom>
                    </p:spPr>
                  </p:pic>
                </p:oleObj>
              </mc:Fallback>
            </mc:AlternateContent>
          </a:graphicData>
        </a:graphic>
      </p:graphicFrame>
      <p:cxnSp>
        <p:nvCxnSpPr>
          <p:cNvPr id="18" name="Gerade Verbindung 17">
            <a:extLst>
              <a:ext uri="{FF2B5EF4-FFF2-40B4-BE49-F238E27FC236}">
                <a16:creationId xmlns:a16="http://schemas.microsoft.com/office/drawing/2014/main" id="{CE6B602D-1834-1199-FC06-DFC1A06199E8}"/>
              </a:ext>
            </a:extLst>
          </p:cNvPr>
          <p:cNvCxnSpPr>
            <a:cxnSpLocks/>
          </p:cNvCxnSpPr>
          <p:nvPr userDrawn="1"/>
        </p:nvCxnSpPr>
        <p:spPr>
          <a:xfrm>
            <a:off x="7684004" y="5752617"/>
            <a:ext cx="0" cy="785371"/>
          </a:xfrm>
          <a:prstGeom prst="line">
            <a:avLst/>
          </a:prstGeom>
          <a:ln w="3175">
            <a:solidFill>
              <a:srgbClr val="706F6F">
                <a:alpha val="40238"/>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145242E5-EC76-736A-7520-0D9BAF27301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1155" t="16497" r="15034" b="16800"/>
          <a:stretch/>
        </p:blipFill>
        <p:spPr>
          <a:xfrm>
            <a:off x="8478607" y="409863"/>
            <a:ext cx="3037175" cy="1427242"/>
          </a:xfrm>
          <a:prstGeom prst="rect">
            <a:avLst/>
          </a:prstGeom>
        </p:spPr>
      </p:pic>
      <p:sp>
        <p:nvSpPr>
          <p:cNvPr id="20" name="Textplatzhalter 14">
            <a:extLst>
              <a:ext uri="{FF2B5EF4-FFF2-40B4-BE49-F238E27FC236}">
                <a16:creationId xmlns:a16="http://schemas.microsoft.com/office/drawing/2014/main" id="{FDD786D1-EA8F-18AF-C947-058C32712C66}"/>
              </a:ext>
            </a:extLst>
          </p:cNvPr>
          <p:cNvSpPr>
            <a:spLocks noGrp="1"/>
          </p:cNvSpPr>
          <p:nvPr userDrawn="1">
            <p:ph type="body" sz="quarter" idx="11" hasCustomPrompt="1"/>
          </p:nvPr>
        </p:nvSpPr>
        <p:spPr>
          <a:xfrm>
            <a:off x="695325" y="3323467"/>
            <a:ext cx="9360000" cy="1538113"/>
          </a:xfrm>
          <a:noFill/>
        </p:spPr>
        <p:txBody>
          <a:bodyPr wrap="square" lIns="0" tIns="0" rIns="0" bIns="0" anchor="b">
            <a:spAutoFit/>
          </a:bodyPr>
          <a:lstStyle>
            <a:lvl1pPr>
              <a:lnSpc>
                <a:spcPct val="100000"/>
              </a:lnSpc>
              <a:spcAft>
                <a:spcPts val="1800"/>
              </a:spcAft>
              <a:defRPr sz="3200" b="0">
                <a:solidFill>
                  <a:schemeClr val="bg1"/>
                </a:solidFill>
                <a:latin typeface="+mj-lt"/>
              </a:defRPr>
            </a:lvl1pPr>
            <a:lvl2pPr marL="0" indent="0">
              <a:lnSpc>
                <a:spcPct val="100000"/>
              </a:lnSpc>
              <a:spcAft>
                <a:spcPts val="1800"/>
              </a:spcAft>
              <a:buNone/>
              <a:defRPr sz="1600" b="0">
                <a:solidFill>
                  <a:schemeClr val="bg1"/>
                </a:solidFill>
                <a:latin typeface="+mj-lt"/>
              </a:defRPr>
            </a:lvl2pPr>
            <a:lvl3pPr marL="0" indent="0">
              <a:lnSpc>
                <a:spcPct val="110000"/>
              </a:lnSpc>
              <a:spcBef>
                <a:spcPts val="0"/>
              </a:spcBef>
              <a:spcAft>
                <a:spcPts val="0"/>
              </a:spcAft>
              <a:buNone/>
              <a:defRPr sz="1400">
                <a:solidFill>
                  <a:schemeClr val="bg1"/>
                </a:solidFill>
                <a:latin typeface="+mn-lt"/>
              </a:defRPr>
            </a:lvl3pPr>
            <a:lvl4pPr marL="0" indent="0">
              <a:lnSpc>
                <a:spcPct val="110000"/>
              </a:lnSpc>
              <a:spcBef>
                <a:spcPts val="0"/>
              </a:spcBef>
              <a:spcAft>
                <a:spcPts val="0"/>
              </a:spcAft>
              <a:buNone/>
              <a:defRPr lang="en-US" sz="1400" b="0" kern="1200" noProof="0" dirty="0">
                <a:solidFill>
                  <a:schemeClr val="bg1"/>
                </a:solidFill>
                <a:latin typeface="+mn-lt"/>
                <a:ea typeface="+mn-ea"/>
                <a:cs typeface="+mn-cs"/>
              </a:defRPr>
            </a:lvl4pPr>
            <a:lvl5pPr marL="0" indent="0">
              <a:spcBef>
                <a:spcPts val="0"/>
              </a:spcBef>
              <a:spcAft>
                <a:spcPts val="0"/>
              </a:spcAft>
              <a:buNone/>
              <a:defRPr>
                <a:solidFill>
                  <a:schemeClr val="bg1"/>
                </a:solidFill>
              </a:defRPr>
            </a:lvl5pPr>
            <a:lvl6pPr marL="0" indent="0">
              <a:spcBef>
                <a:spcPts val="0"/>
              </a:spcBef>
              <a:spcAft>
                <a:spcPts val="0"/>
              </a:spcAft>
              <a:buNone/>
              <a:defRPr sz="1400">
                <a:solidFill>
                  <a:schemeClr val="bg1"/>
                </a:solidFill>
                <a:latin typeface="+mn-lt"/>
              </a:defRPr>
            </a:lvl6pPr>
            <a:lvl7pPr>
              <a:spcBef>
                <a:spcPts val="0"/>
              </a:spcBef>
              <a:spcAft>
                <a:spcPts val="0"/>
              </a:spcAft>
              <a:defRPr sz="1400">
                <a:solidFill>
                  <a:schemeClr val="bg1"/>
                </a:solidFill>
                <a:latin typeface="+mn-lt"/>
              </a:defRPr>
            </a:lvl7pPr>
            <a:lvl8pPr>
              <a:spcBef>
                <a:spcPts val="0"/>
              </a:spcBef>
              <a:spcAft>
                <a:spcPts val="0"/>
              </a:spcAft>
              <a:defRPr sz="1400">
                <a:solidFill>
                  <a:schemeClr val="bg1"/>
                </a:solidFill>
                <a:latin typeface="+mn-lt"/>
              </a:defRPr>
            </a:lvl8pPr>
            <a:lvl9pPr>
              <a:spcBef>
                <a:spcPts val="0"/>
              </a:spcBef>
              <a:spcAft>
                <a:spcPts val="0"/>
              </a:spcAft>
              <a:defRPr sz="1400">
                <a:solidFill>
                  <a:schemeClr val="bg1"/>
                </a:solidFill>
                <a:latin typeface="+mn-lt"/>
              </a:defRPr>
            </a:lvl9pPr>
          </a:lstStyle>
          <a:p>
            <a:pPr lvl="0"/>
            <a:r>
              <a:rPr lang="en-US" noProof="0" dirty="0"/>
              <a:t>Headline</a:t>
            </a:r>
          </a:p>
          <a:p>
            <a:pPr lvl="1"/>
            <a:r>
              <a:rPr lang="en-US" noProof="0" dirty="0"/>
              <a:t>Subheading</a:t>
            </a:r>
          </a:p>
          <a:p>
            <a:pPr lvl="2"/>
            <a:r>
              <a:rPr lang="en-US" noProof="0" dirty="0"/>
              <a:t>Title Name Surname</a:t>
            </a:r>
          </a:p>
        </p:txBody>
      </p:sp>
      <p:grpSp>
        <p:nvGrpSpPr>
          <p:cNvPr id="17" name="Gruppieren 16">
            <a:extLst>
              <a:ext uri="{FF2B5EF4-FFF2-40B4-BE49-F238E27FC236}">
                <a16:creationId xmlns:a16="http://schemas.microsoft.com/office/drawing/2014/main" id="{B9B376E6-5EB9-ED31-4AAA-3F62EE622FFB}"/>
              </a:ext>
            </a:extLst>
          </p:cNvPr>
          <p:cNvGrpSpPr/>
          <p:nvPr userDrawn="1"/>
        </p:nvGrpSpPr>
        <p:grpSpPr>
          <a:xfrm>
            <a:off x="0" y="5430644"/>
            <a:ext cx="12192000" cy="1427356"/>
            <a:chOff x="0" y="5430644"/>
            <a:chExt cx="12192000" cy="1427356"/>
          </a:xfrm>
        </p:grpSpPr>
        <p:grpSp>
          <p:nvGrpSpPr>
            <p:cNvPr id="11" name="Gruppieren 10">
              <a:extLst>
                <a:ext uri="{FF2B5EF4-FFF2-40B4-BE49-F238E27FC236}">
                  <a16:creationId xmlns:a16="http://schemas.microsoft.com/office/drawing/2014/main" id="{3C679E71-92E7-BEFF-131A-ACA076FE28DC}"/>
                </a:ext>
              </a:extLst>
            </p:cNvPr>
            <p:cNvGrpSpPr/>
            <p:nvPr userDrawn="1"/>
          </p:nvGrpSpPr>
          <p:grpSpPr>
            <a:xfrm>
              <a:off x="0" y="5430644"/>
              <a:ext cx="12192000" cy="1427356"/>
              <a:chOff x="0" y="5430644"/>
              <a:chExt cx="12192000" cy="1427356"/>
            </a:xfrm>
          </p:grpSpPr>
          <p:sp>
            <p:nvSpPr>
              <p:cNvPr id="3" name="Rechteck 2">
                <a:extLst>
                  <a:ext uri="{FF2B5EF4-FFF2-40B4-BE49-F238E27FC236}">
                    <a16:creationId xmlns:a16="http://schemas.microsoft.com/office/drawing/2014/main" id="{048A8D31-A876-F461-0E9A-AE6175E4AEE3}"/>
                  </a:ext>
                </a:extLst>
              </p:cNvPr>
              <p:cNvSpPr/>
              <p:nvPr userDrawn="1"/>
            </p:nvSpPr>
            <p:spPr>
              <a:xfrm>
                <a:off x="0" y="5430644"/>
                <a:ext cx="12192000" cy="14273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b="0" i="0" dirty="0">
                  <a:latin typeface="Work Sans" pitchFamily="2" charset="77"/>
                </a:endParaRPr>
              </a:p>
            </p:txBody>
          </p:sp>
          <p:sp>
            <p:nvSpPr>
              <p:cNvPr id="4" name="Textfeld 3">
                <a:extLst>
                  <a:ext uri="{FF2B5EF4-FFF2-40B4-BE49-F238E27FC236}">
                    <a16:creationId xmlns:a16="http://schemas.microsoft.com/office/drawing/2014/main" id="{AC6FB37F-BE40-480C-65D7-AEC9FAEF2DD7}"/>
                  </a:ext>
                </a:extLst>
              </p:cNvPr>
              <p:cNvSpPr txBox="1"/>
              <p:nvPr userDrawn="1"/>
            </p:nvSpPr>
            <p:spPr>
              <a:xfrm>
                <a:off x="731321" y="5692126"/>
                <a:ext cx="1357103" cy="246221"/>
              </a:xfrm>
              <a:prstGeom prst="rect">
                <a:avLst/>
              </a:prstGeom>
              <a:noFill/>
            </p:spPr>
            <p:txBody>
              <a:bodyPr wrap="none" lIns="0" rtlCol="0">
                <a:spAutoFit/>
              </a:bodyPr>
              <a:lstStyle/>
              <a:p>
                <a:pPr algn="l" fontAlgn="base"/>
                <a:r>
                  <a:rPr lang="en-US" sz="1000" b="0" i="0" noProof="0" dirty="0">
                    <a:solidFill>
                      <a:srgbClr val="000000"/>
                    </a:solidFill>
                    <a:effectLst/>
                    <a:latin typeface="Work Sans" pitchFamily="2" charset="77"/>
                  </a:rPr>
                  <a:t>Partner </a:t>
                </a:r>
                <a:r>
                  <a:rPr lang="en-US" sz="1000" b="0" i="0" noProof="0" dirty="0">
                    <a:solidFill>
                      <a:srgbClr val="000000"/>
                    </a:solidFill>
                    <a:effectLst/>
                    <a:latin typeface="+mn-lt"/>
                  </a:rPr>
                  <a:t>institutions</a:t>
                </a:r>
                <a:r>
                  <a:rPr lang="en-US" sz="1000" b="0" i="0" noProof="0" dirty="0">
                    <a:solidFill>
                      <a:srgbClr val="000000"/>
                    </a:solidFill>
                    <a:effectLst/>
                    <a:latin typeface="Work Sans" pitchFamily="2" charset="77"/>
                  </a:rPr>
                  <a:t>:</a:t>
                </a:r>
              </a:p>
            </p:txBody>
          </p:sp>
          <p:grpSp>
            <p:nvGrpSpPr>
              <p:cNvPr id="6" name="Gruppieren 5">
                <a:extLst>
                  <a:ext uri="{FF2B5EF4-FFF2-40B4-BE49-F238E27FC236}">
                    <a16:creationId xmlns:a16="http://schemas.microsoft.com/office/drawing/2014/main" id="{1B9A0ED3-2CA1-2D33-57AB-56BCA2D9430C}"/>
                  </a:ext>
                </a:extLst>
              </p:cNvPr>
              <p:cNvGrpSpPr/>
              <p:nvPr userDrawn="1"/>
            </p:nvGrpSpPr>
            <p:grpSpPr>
              <a:xfrm>
                <a:off x="731322" y="6029988"/>
                <a:ext cx="6427081" cy="433766"/>
                <a:chOff x="731322" y="6031158"/>
                <a:chExt cx="7216569" cy="487049"/>
              </a:xfrm>
            </p:grpSpPr>
            <p:pic>
              <p:nvPicPr>
                <p:cNvPr id="10" name="Grafik 9">
                  <a:extLst>
                    <a:ext uri="{FF2B5EF4-FFF2-40B4-BE49-F238E27FC236}">
                      <a16:creationId xmlns:a16="http://schemas.microsoft.com/office/drawing/2014/main" id="{6D257E94-D538-EE80-2760-78D15670DC0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1322" y="6135085"/>
                  <a:ext cx="1423713" cy="261184"/>
                </a:xfrm>
                <a:prstGeom prst="rect">
                  <a:avLst/>
                </a:prstGeom>
              </p:spPr>
            </p:pic>
            <p:pic>
              <p:nvPicPr>
                <p:cNvPr id="12" name="Grafik 11">
                  <a:extLst>
                    <a:ext uri="{FF2B5EF4-FFF2-40B4-BE49-F238E27FC236}">
                      <a16:creationId xmlns:a16="http://schemas.microsoft.com/office/drawing/2014/main" id="{2DF5C42F-244B-08CD-4F1D-C5B1AF56273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08503" y="6052045"/>
                  <a:ext cx="1593623" cy="466162"/>
                </a:xfrm>
                <a:prstGeom prst="rect">
                  <a:avLst/>
                </a:prstGeom>
              </p:spPr>
            </p:pic>
            <p:pic>
              <p:nvPicPr>
                <p:cNvPr id="14" name="Grafik 13">
                  <a:extLst>
                    <a:ext uri="{FF2B5EF4-FFF2-40B4-BE49-F238E27FC236}">
                      <a16:creationId xmlns:a16="http://schemas.microsoft.com/office/drawing/2014/main" id="{FC219FFA-21DC-3C7C-EAD5-8D539C879334}"/>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23982" y="6047977"/>
                  <a:ext cx="1523909" cy="435402"/>
                </a:xfrm>
                <a:prstGeom prst="rect">
                  <a:avLst/>
                </a:prstGeom>
              </p:spPr>
            </p:pic>
            <p:pic>
              <p:nvPicPr>
                <p:cNvPr id="16" name="Grafik 15">
                  <a:extLst>
                    <a:ext uri="{FF2B5EF4-FFF2-40B4-BE49-F238E27FC236}">
                      <a16:creationId xmlns:a16="http://schemas.microsoft.com/office/drawing/2014/main" id="{1B93B73F-D9A0-081E-FAC7-A7C7EEC6A34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37681" y="6031158"/>
                  <a:ext cx="1099348" cy="461016"/>
                </a:xfrm>
                <a:prstGeom prst="rect">
                  <a:avLst/>
                </a:prstGeom>
              </p:spPr>
            </p:pic>
          </p:grpSp>
          <p:sp>
            <p:nvSpPr>
              <p:cNvPr id="7" name="Textfeld 6">
                <a:extLst>
                  <a:ext uri="{FF2B5EF4-FFF2-40B4-BE49-F238E27FC236}">
                    <a16:creationId xmlns:a16="http://schemas.microsoft.com/office/drawing/2014/main" id="{FF50D5AA-41A2-9894-7F5B-85ABE6D41954}"/>
                  </a:ext>
                </a:extLst>
              </p:cNvPr>
              <p:cNvSpPr txBox="1"/>
              <p:nvPr userDrawn="1"/>
            </p:nvSpPr>
            <p:spPr>
              <a:xfrm>
                <a:off x="8176924" y="5692126"/>
                <a:ext cx="1684115" cy="246221"/>
              </a:xfrm>
              <a:prstGeom prst="rect">
                <a:avLst/>
              </a:prstGeom>
              <a:noFill/>
            </p:spPr>
            <p:txBody>
              <a:bodyPr wrap="none" lIns="0" rtlCol="0">
                <a:spAutoFit/>
              </a:bodyPr>
              <a:lstStyle/>
              <a:p>
                <a:pPr algn="l" fontAlgn="base"/>
                <a:r>
                  <a:rPr lang="en-US" sz="1000" b="0" i="0" noProof="0" dirty="0">
                    <a:solidFill>
                      <a:srgbClr val="000000"/>
                    </a:solidFill>
                    <a:effectLst/>
                    <a:latin typeface="+mn-lt"/>
                  </a:rPr>
                  <a:t>Institutionally</a:t>
                </a:r>
                <a:r>
                  <a:rPr lang="en-US" sz="1000" b="0" i="0" noProof="0" dirty="0">
                    <a:solidFill>
                      <a:srgbClr val="000000"/>
                    </a:solidFill>
                    <a:effectLst/>
                    <a:latin typeface="Work Sans" pitchFamily="2" charset="77"/>
                  </a:rPr>
                  <a:t> funded by:</a:t>
                </a:r>
              </a:p>
            </p:txBody>
          </p:sp>
          <p:pic>
            <p:nvPicPr>
              <p:cNvPr id="9" name="Grafik 8">
                <a:extLst>
                  <a:ext uri="{FF2B5EF4-FFF2-40B4-BE49-F238E27FC236}">
                    <a16:creationId xmlns:a16="http://schemas.microsoft.com/office/drawing/2014/main" id="{A604B93E-C49E-F2A1-8312-DB27D88A5E48}"/>
                  </a:ext>
                </a:extLst>
              </p:cNvPr>
              <p:cNvPicPr>
                <a:picLocks noChangeAspect="1"/>
              </p:cNvPicPr>
              <p:nvPr userDrawn="1"/>
            </p:nvPicPr>
            <p:blipFill rotWithShape="1">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t="30047"/>
              <a:stretch/>
            </p:blipFill>
            <p:spPr>
              <a:xfrm>
                <a:off x="9665184" y="6001246"/>
                <a:ext cx="2127796" cy="481767"/>
              </a:xfrm>
              <a:prstGeom prst="rect">
                <a:avLst/>
              </a:prstGeom>
            </p:spPr>
          </p:pic>
          <p:pic>
            <p:nvPicPr>
              <p:cNvPr id="5" name="Grafik 4">
                <a:extLst>
                  <a:ext uri="{FF2B5EF4-FFF2-40B4-BE49-F238E27FC236}">
                    <a16:creationId xmlns:a16="http://schemas.microsoft.com/office/drawing/2014/main" id="{B8645CB5-158B-FB2E-7D7B-A03D30F21C1F}"/>
                  </a:ext>
                </a:extLst>
              </p:cNvPr>
              <p:cNvPicPr>
                <a:picLocks noChangeAspect="1"/>
              </p:cNvPicPr>
              <p:nvPr userDrawn="1"/>
            </p:nvPicPr>
            <p:blipFill rotWithShape="1">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r="12490"/>
              <a:stretch/>
            </p:blipFill>
            <p:spPr>
              <a:xfrm>
                <a:off x="8008316" y="5871131"/>
                <a:ext cx="1269095" cy="897762"/>
              </a:xfrm>
              <a:prstGeom prst="rect">
                <a:avLst/>
              </a:prstGeom>
            </p:spPr>
          </p:pic>
        </p:grpSp>
        <p:cxnSp>
          <p:nvCxnSpPr>
            <p:cNvPr id="2" name="Gerade Verbindung 17">
              <a:extLst>
                <a:ext uri="{FF2B5EF4-FFF2-40B4-BE49-F238E27FC236}">
                  <a16:creationId xmlns:a16="http://schemas.microsoft.com/office/drawing/2014/main" id="{7217529D-03C6-0160-AE7B-081A54AB9A77}"/>
                </a:ext>
              </a:extLst>
            </p:cNvPr>
            <p:cNvCxnSpPr>
              <a:cxnSpLocks/>
            </p:cNvCxnSpPr>
            <p:nvPr userDrawn="1"/>
          </p:nvCxnSpPr>
          <p:spPr>
            <a:xfrm>
              <a:off x="7836404" y="5769447"/>
              <a:ext cx="0" cy="785371"/>
            </a:xfrm>
            <a:prstGeom prst="line">
              <a:avLst/>
            </a:prstGeom>
            <a:ln w="3175">
              <a:solidFill>
                <a:srgbClr val="706F6F">
                  <a:alpha val="40238"/>
                </a:srgb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6334110"/>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guide id="3" orient="horz" pos="30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F707338A-2D40-6171-3DA7-35EC26F39DE5}"/>
              </a:ext>
            </a:extLst>
          </p:cNvPr>
          <p:cNvSpPr>
            <a:spLocks noGrp="1"/>
          </p:cNvSpPr>
          <p:nvPr>
            <p:ph type="title" hasCustomPrompt="1"/>
          </p:nvPr>
        </p:nvSpPr>
        <p:spPr>
          <a:xfrm>
            <a:off x="479425" y="476250"/>
            <a:ext cx="10080000" cy="381195"/>
          </a:xfrm>
        </p:spPr>
        <p:txBody>
          <a:bodyPr/>
          <a:lstStyle/>
          <a:p>
            <a:r>
              <a:rPr lang="en-US" noProof="0" dirty="0"/>
              <a:t>Headline Work sans </a:t>
            </a:r>
            <a:r>
              <a:rPr lang="en-US" noProof="0" dirty="0" err="1"/>
              <a:t>Semibold</a:t>
            </a:r>
            <a:r>
              <a:rPr lang="en-US" noProof="0" dirty="0"/>
              <a:t>, 24pt</a:t>
            </a:r>
          </a:p>
        </p:txBody>
      </p:sp>
      <p:sp>
        <p:nvSpPr>
          <p:cNvPr id="3" name="Datumsplatzhalter 2">
            <a:extLst>
              <a:ext uri="{FF2B5EF4-FFF2-40B4-BE49-F238E27FC236}">
                <a16:creationId xmlns:a16="http://schemas.microsoft.com/office/drawing/2014/main" id="{849F8D04-7881-5752-5D06-F73C704C2C0A}"/>
              </a:ext>
            </a:extLst>
          </p:cNvPr>
          <p:cNvSpPr>
            <a:spLocks noGrp="1"/>
          </p:cNvSpPr>
          <p:nvPr>
            <p:ph type="dt" sz="half" idx="10"/>
          </p:nvPr>
        </p:nvSpPr>
        <p:spPr/>
        <p:txBody>
          <a:bodyPr/>
          <a:lstStyle/>
          <a:p>
            <a:fld id="{8EB7B926-6C72-460D-948D-ADFC6FA566AC}" type="datetime1">
              <a:rPr lang="en-US" noProof="0" smtClean="0"/>
              <a:pPr/>
              <a:t>12/16/24</a:t>
            </a:fld>
            <a:endParaRPr lang="en-US" noProof="0" dirty="0"/>
          </a:p>
        </p:txBody>
      </p:sp>
      <p:sp>
        <p:nvSpPr>
          <p:cNvPr id="4" name="Fußzeilenplatzhalter 3">
            <a:extLst>
              <a:ext uri="{FF2B5EF4-FFF2-40B4-BE49-F238E27FC236}">
                <a16:creationId xmlns:a16="http://schemas.microsoft.com/office/drawing/2014/main" id="{265FE082-5449-7D63-4076-EF818E1597C5}"/>
              </a:ext>
            </a:extLst>
          </p:cNvPr>
          <p:cNvSpPr>
            <a:spLocks noGrp="1"/>
          </p:cNvSpPr>
          <p:nvPr>
            <p:ph type="ftr" sz="quarter" idx="11"/>
          </p:nvPr>
        </p:nvSpPr>
        <p:spPr/>
        <p:txBody>
          <a:bodyPr/>
          <a:lstStyle/>
          <a:p>
            <a:r>
              <a:rPr lang="en-US" noProof="0"/>
              <a:t>© Lamarr Institute for Machine Learning and Artificial Intelligence</a:t>
            </a:r>
            <a:endParaRPr lang="en-US" noProof="0" dirty="0"/>
          </a:p>
        </p:txBody>
      </p:sp>
      <p:sp>
        <p:nvSpPr>
          <p:cNvPr id="5" name="Foliennummernplatzhalter 4">
            <a:extLst>
              <a:ext uri="{FF2B5EF4-FFF2-40B4-BE49-F238E27FC236}">
                <a16:creationId xmlns:a16="http://schemas.microsoft.com/office/drawing/2014/main" id="{25284925-861E-200E-E06E-D83E6447C508}"/>
              </a:ext>
            </a:extLst>
          </p:cNvPr>
          <p:cNvSpPr>
            <a:spLocks noGrp="1"/>
          </p:cNvSpPr>
          <p:nvPr>
            <p:ph type="sldNum" sz="quarter" idx="12"/>
          </p:nvPr>
        </p:nvSpPr>
        <p:spPr/>
        <p:txBody>
          <a:bodyPr/>
          <a:lstStyle/>
          <a:p>
            <a:pPr algn="r"/>
            <a:fld id="{401BA3E4-5E55-4F99-AF09-CC6D6B2539E2}" type="slidenum">
              <a:rPr lang="en-US" noProof="0" smtClean="0"/>
              <a:pPr algn="r"/>
              <a:t>‹#›</a:t>
            </a:fld>
            <a:endParaRPr lang="en-US" noProof="0" dirty="0"/>
          </a:p>
        </p:txBody>
      </p:sp>
      <p:sp>
        <p:nvSpPr>
          <p:cNvPr id="13" name="Text01">
            <a:extLst>
              <a:ext uri="{FF2B5EF4-FFF2-40B4-BE49-F238E27FC236}">
                <a16:creationId xmlns:a16="http://schemas.microsoft.com/office/drawing/2014/main" id="{63EC7C52-D495-0D20-1165-EB05CD9F87C2}"/>
              </a:ext>
            </a:extLst>
          </p:cNvPr>
          <p:cNvSpPr>
            <a:spLocks noGrp="1"/>
          </p:cNvSpPr>
          <p:nvPr>
            <p:ph type="body" sz="quarter" idx="15" hasCustomPrompt="1"/>
          </p:nvPr>
        </p:nvSpPr>
        <p:spPr>
          <a:xfrm>
            <a:off x="479425" y="2060575"/>
            <a:ext cx="5437188" cy="3924300"/>
          </a:xfrm>
        </p:spPr>
        <p:txBody>
          <a:bodyPr/>
          <a:lstStyle/>
          <a:p>
            <a:pPr lvl="0"/>
            <a:r>
              <a:rPr lang="en-US" noProof="0" dirty="0"/>
              <a:t>Body text</a:t>
            </a:r>
          </a:p>
          <a:p>
            <a:pPr lvl="1"/>
            <a:r>
              <a:rPr lang="en-US" noProof="0" dirty="0"/>
              <a:t>List Level 1</a:t>
            </a:r>
          </a:p>
          <a:p>
            <a:pPr lvl="2"/>
            <a:r>
              <a:rPr lang="en-US" noProof="0" dirty="0"/>
              <a:t>List Level 2</a:t>
            </a:r>
          </a:p>
          <a:p>
            <a:pPr lvl="3"/>
            <a:r>
              <a:rPr lang="en-US" noProof="0" dirty="0"/>
              <a:t>List Level 3</a:t>
            </a:r>
          </a:p>
          <a:p>
            <a:pPr lvl="4"/>
            <a:r>
              <a:rPr lang="en-US" noProof="0" dirty="0"/>
              <a:t>Ordered List</a:t>
            </a:r>
          </a:p>
          <a:p>
            <a:pPr lvl="5"/>
            <a:r>
              <a:rPr lang="en-US" noProof="0" dirty="0"/>
              <a:t>Headline</a:t>
            </a:r>
          </a:p>
          <a:p>
            <a:pPr lvl="6"/>
            <a:r>
              <a:rPr lang="en-US" noProof="0" dirty="0"/>
              <a:t>Headline Aqua</a:t>
            </a:r>
          </a:p>
          <a:p>
            <a:pPr lvl="7"/>
            <a:r>
              <a:rPr lang="en-US" noProof="0" dirty="0"/>
              <a:t>Headline Fuchsia</a:t>
            </a:r>
          </a:p>
          <a:p>
            <a:pPr lvl="8"/>
            <a:r>
              <a:rPr lang="en-US" noProof="0" dirty="0"/>
              <a:t>Headline Fresh Violet</a:t>
            </a:r>
          </a:p>
        </p:txBody>
      </p:sp>
      <p:sp>
        <p:nvSpPr>
          <p:cNvPr id="14" name="Text02">
            <a:extLst>
              <a:ext uri="{FF2B5EF4-FFF2-40B4-BE49-F238E27FC236}">
                <a16:creationId xmlns:a16="http://schemas.microsoft.com/office/drawing/2014/main" id="{3E2EEF9F-214D-B27B-2324-A996813C5C94}"/>
              </a:ext>
            </a:extLst>
          </p:cNvPr>
          <p:cNvSpPr>
            <a:spLocks noGrp="1"/>
          </p:cNvSpPr>
          <p:nvPr>
            <p:ph type="body" sz="quarter" idx="16" hasCustomPrompt="1"/>
          </p:nvPr>
        </p:nvSpPr>
        <p:spPr>
          <a:xfrm>
            <a:off x="6277836" y="2060575"/>
            <a:ext cx="5437188" cy="3924300"/>
          </a:xfrm>
        </p:spPr>
        <p:txBody>
          <a:bodyPr/>
          <a:lstStyle/>
          <a:p>
            <a:pPr lvl="0"/>
            <a:r>
              <a:rPr lang="en-US" noProof="0" dirty="0"/>
              <a:t>Body text</a:t>
            </a:r>
          </a:p>
          <a:p>
            <a:pPr lvl="1"/>
            <a:r>
              <a:rPr lang="en-US" noProof="0" dirty="0"/>
              <a:t>List Level 1</a:t>
            </a:r>
          </a:p>
          <a:p>
            <a:pPr lvl="2"/>
            <a:r>
              <a:rPr lang="en-US" noProof="0" dirty="0"/>
              <a:t>List Level 2</a:t>
            </a:r>
          </a:p>
          <a:p>
            <a:pPr lvl="3"/>
            <a:r>
              <a:rPr lang="en-US" noProof="0" dirty="0"/>
              <a:t>List Level 3</a:t>
            </a:r>
          </a:p>
          <a:p>
            <a:pPr lvl="4"/>
            <a:r>
              <a:rPr lang="en-US" noProof="0" dirty="0"/>
              <a:t>Ordered List</a:t>
            </a:r>
          </a:p>
          <a:p>
            <a:pPr lvl="5"/>
            <a:r>
              <a:rPr lang="en-US" noProof="0" dirty="0"/>
              <a:t>Headline</a:t>
            </a:r>
          </a:p>
          <a:p>
            <a:pPr lvl="6"/>
            <a:r>
              <a:rPr lang="en-US" noProof="0" dirty="0"/>
              <a:t>Headline Aqua</a:t>
            </a:r>
          </a:p>
          <a:p>
            <a:pPr lvl="7"/>
            <a:r>
              <a:rPr lang="en-US" noProof="0" dirty="0"/>
              <a:t>Headline Fuchsia</a:t>
            </a:r>
          </a:p>
          <a:p>
            <a:pPr lvl="8"/>
            <a:r>
              <a:rPr lang="en-US" noProof="0" dirty="0"/>
              <a:t>Headline Fresh Violet</a:t>
            </a:r>
          </a:p>
        </p:txBody>
      </p:sp>
      <p:sp>
        <p:nvSpPr>
          <p:cNvPr id="16" name="Subheadline">
            <a:extLst>
              <a:ext uri="{FF2B5EF4-FFF2-40B4-BE49-F238E27FC236}">
                <a16:creationId xmlns:a16="http://schemas.microsoft.com/office/drawing/2014/main" id="{CB34027F-F4FA-A745-2583-B7969017F9CA}"/>
              </a:ext>
            </a:extLst>
          </p:cNvPr>
          <p:cNvSpPr>
            <a:spLocks noGrp="1"/>
          </p:cNvSpPr>
          <p:nvPr>
            <p:ph type="body" sz="quarter" idx="14" hasCustomPrompt="1"/>
          </p:nvPr>
        </p:nvSpPr>
        <p:spPr>
          <a:xfrm>
            <a:off x="479425" y="1124619"/>
            <a:ext cx="10080000" cy="656205"/>
          </a:xfrm>
        </p:spPr>
        <p:txBody>
          <a:bodyPr lIns="0" tIns="0" rIns="0" bIns="0" anchor="b" anchorCtr="0">
            <a:spAutoFit/>
          </a:bodyPr>
          <a:lstStyle>
            <a:lvl1pPr>
              <a:spcBef>
                <a:spcPts val="0"/>
              </a:spcBef>
              <a:spcAft>
                <a:spcPts val="0"/>
              </a:spcAft>
              <a:defRPr lang="de-DE" sz="2000" i="0" smtClean="0">
                <a:latin typeface="+mn-lt"/>
              </a:defRPr>
            </a:lvl1pPr>
            <a:lvl2pPr>
              <a:defRPr lang="de-DE" sz="1600" smtClean="0">
                <a:latin typeface="+mn-lt"/>
              </a:defRPr>
            </a:lvl2pPr>
            <a:lvl3pPr>
              <a:defRPr lang="de-DE" smtClean="0"/>
            </a:lvl3pPr>
            <a:lvl4pPr>
              <a:defRPr lang="de-DE" smtClean="0"/>
            </a:lvl4pPr>
            <a:lvl5pPr>
              <a:defRPr lang="en-US"/>
            </a:lvl5pPr>
          </a:lstStyle>
          <a:p>
            <a:r>
              <a:rPr lang="en-US" dirty="0"/>
              <a:t>Subheading Work sans, 20pt, one or two lines. If the main headline has only one line, insert a line break at the subheading’s end to reduce the distance.</a:t>
            </a:r>
          </a:p>
        </p:txBody>
      </p:sp>
    </p:spTree>
    <p:extLst>
      <p:ext uri="{BB962C8B-B14F-4D97-AF65-F5344CB8AC3E}">
        <p14:creationId xmlns:p14="http://schemas.microsoft.com/office/powerpoint/2010/main" val="311699795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6B05-4EE1-7A7A-C210-42822E98A0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496758-41D5-C523-196D-EC697B5BD6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EFF017-83F4-30D0-0948-B3AF11B3FA09}"/>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5" name="Footer Placeholder 4">
            <a:extLst>
              <a:ext uri="{FF2B5EF4-FFF2-40B4-BE49-F238E27FC236}">
                <a16:creationId xmlns:a16="http://schemas.microsoft.com/office/drawing/2014/main" id="{30C62838-86A1-5738-69E9-3760E269A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FA582-0BB3-89F2-91F4-645DD1144C65}"/>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273192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B6D7-1758-8543-1203-39E67E97FD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4D32284-1B2D-E7F7-B76B-6F00C155DD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EFCB97-E034-FCEC-5103-BA953FD46711}"/>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5" name="Footer Placeholder 4">
            <a:extLst>
              <a:ext uri="{FF2B5EF4-FFF2-40B4-BE49-F238E27FC236}">
                <a16:creationId xmlns:a16="http://schemas.microsoft.com/office/drawing/2014/main" id="{34A2ED3A-9FAA-ED9B-1FE7-93351C96F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D6CF5-57D4-5786-D63B-ECACC62B46EE}"/>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385522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2C21-B822-9CC6-F37E-0BC06273D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A4D977-665D-5CFB-43B9-EEE1B2421D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8F816-50EA-1699-96BE-99C3C49494E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8B78D1-52DF-9928-D5F2-C3B3CFA8AFA9}"/>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6" name="Footer Placeholder 5">
            <a:extLst>
              <a:ext uri="{FF2B5EF4-FFF2-40B4-BE49-F238E27FC236}">
                <a16:creationId xmlns:a16="http://schemas.microsoft.com/office/drawing/2014/main" id="{576C1693-175F-5D79-C019-23B1523C8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2594F-F8F5-2EE8-0242-915142ACD7C1}"/>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240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E8B7-4DFB-253D-EA98-4BFB95711FB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DB6058-65F3-F3E5-7821-CA89BEF1D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0E1369-5ABC-857A-3DCE-0A44F58EEF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7DABE18-611A-AF85-58B1-AA073C3BF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58E801-6A11-FFA4-F921-E39D590BDFB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AEDBF58-31D3-DB0F-EE28-497F673836C6}"/>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8" name="Footer Placeholder 7">
            <a:extLst>
              <a:ext uri="{FF2B5EF4-FFF2-40B4-BE49-F238E27FC236}">
                <a16:creationId xmlns:a16="http://schemas.microsoft.com/office/drawing/2014/main" id="{9A167FDF-CB77-6AA4-3EF0-C4C1406F0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662B96-D785-8ADA-A658-E7E14AB07A83}"/>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388971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AFE9-1AC5-DE12-8E2F-1945911683E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C7CD679-D74B-D54A-B9FC-9896F9129BF8}"/>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4" name="Footer Placeholder 3">
            <a:extLst>
              <a:ext uri="{FF2B5EF4-FFF2-40B4-BE49-F238E27FC236}">
                <a16:creationId xmlns:a16="http://schemas.microsoft.com/office/drawing/2014/main" id="{B052BA7B-B9FD-B04D-8F5A-ED5CD8A82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B7E23-C630-4B5E-F9D2-8C8627ED993A}"/>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273471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279D5-57F7-AA2C-1E61-8729881DA5DB}"/>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3" name="Footer Placeholder 2">
            <a:extLst>
              <a:ext uri="{FF2B5EF4-FFF2-40B4-BE49-F238E27FC236}">
                <a16:creationId xmlns:a16="http://schemas.microsoft.com/office/drawing/2014/main" id="{5EA908D3-F4FD-8E1C-E674-2448819DA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C0848D-F2E8-EB3A-C80E-FEA151322EAB}"/>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42763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6E72-C4FE-138D-92EB-7C5CF4D59C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EE86EBE-C866-6D91-E4F5-974A1D6D22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5F23E1-F445-0F6B-8580-E79B94730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41400D-AA95-A0B7-E5BF-7A0CC9E08D72}"/>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6" name="Footer Placeholder 5">
            <a:extLst>
              <a:ext uri="{FF2B5EF4-FFF2-40B4-BE49-F238E27FC236}">
                <a16:creationId xmlns:a16="http://schemas.microsoft.com/office/drawing/2014/main" id="{740911E1-766C-2129-225F-AC1A78B6D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B059A-89A1-15D3-DA69-0C9E3C565A88}"/>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305262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4F3E-27A3-CB58-11E9-F4BEC8A902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1E4A8E-AC96-2C9C-802C-583503037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DFD90F-A6B8-D182-A570-4B9E1672E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08BFA8-5D7F-CD7F-7BE8-AB4F18FC0C94}"/>
              </a:ext>
            </a:extLst>
          </p:cNvPr>
          <p:cNvSpPr>
            <a:spLocks noGrp="1"/>
          </p:cNvSpPr>
          <p:nvPr>
            <p:ph type="dt" sz="half" idx="10"/>
          </p:nvPr>
        </p:nvSpPr>
        <p:spPr/>
        <p:txBody>
          <a:bodyPr/>
          <a:lstStyle/>
          <a:p>
            <a:fld id="{F5C9B11F-0814-2642-B7A1-1924DBF52B67}" type="datetimeFigureOut">
              <a:rPr lang="en-US" smtClean="0"/>
              <a:t>12/16/24</a:t>
            </a:fld>
            <a:endParaRPr lang="en-US"/>
          </a:p>
        </p:txBody>
      </p:sp>
      <p:sp>
        <p:nvSpPr>
          <p:cNvPr id="6" name="Footer Placeholder 5">
            <a:extLst>
              <a:ext uri="{FF2B5EF4-FFF2-40B4-BE49-F238E27FC236}">
                <a16:creationId xmlns:a16="http://schemas.microsoft.com/office/drawing/2014/main" id="{5353FED6-035E-039D-9BBA-C66827FE1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AD362-5FE3-89C0-006B-1141655C7B54}"/>
              </a:ext>
            </a:extLst>
          </p:cNvPr>
          <p:cNvSpPr>
            <a:spLocks noGrp="1"/>
          </p:cNvSpPr>
          <p:nvPr>
            <p:ph type="sldNum" sz="quarter" idx="12"/>
          </p:nvPr>
        </p:nvSpPr>
        <p:spPr/>
        <p:txBody>
          <a:bodyPr/>
          <a:lstStyle/>
          <a:p>
            <a:fld id="{359E2202-5B17-2C44-BA1C-EFED267F04AC}" type="slidenum">
              <a:rPr lang="en-US" smtClean="0"/>
              <a:t>‹#›</a:t>
            </a:fld>
            <a:endParaRPr lang="en-US"/>
          </a:p>
        </p:txBody>
      </p:sp>
    </p:spTree>
    <p:extLst>
      <p:ext uri="{BB962C8B-B14F-4D97-AF65-F5344CB8AC3E}">
        <p14:creationId xmlns:p14="http://schemas.microsoft.com/office/powerpoint/2010/main" val="323642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FC3D0-6705-33BF-931E-CEB6631F1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D9CFFC-15F0-0464-FF91-4F333DFB2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289F2B-0813-4E46-A1FD-C60485017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C9B11F-0814-2642-B7A1-1924DBF52B67}" type="datetimeFigureOut">
              <a:rPr lang="en-US" smtClean="0"/>
              <a:t>12/16/24</a:t>
            </a:fld>
            <a:endParaRPr lang="en-US"/>
          </a:p>
        </p:txBody>
      </p:sp>
      <p:sp>
        <p:nvSpPr>
          <p:cNvPr id="5" name="Footer Placeholder 4">
            <a:extLst>
              <a:ext uri="{FF2B5EF4-FFF2-40B4-BE49-F238E27FC236}">
                <a16:creationId xmlns:a16="http://schemas.microsoft.com/office/drawing/2014/main" id="{7A1C2BA0-C86F-BDFC-8C96-02DC0F867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91B344-6DD2-A529-36F8-416A532F8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9E2202-5B17-2C44-BA1C-EFED267F04AC}" type="slidenum">
              <a:rPr lang="en-US" smtClean="0"/>
              <a:t>‹#›</a:t>
            </a:fld>
            <a:endParaRPr lang="en-US"/>
          </a:p>
        </p:txBody>
      </p:sp>
    </p:spTree>
    <p:extLst>
      <p:ext uri="{BB962C8B-B14F-4D97-AF65-F5344CB8AC3E}">
        <p14:creationId xmlns:p14="http://schemas.microsoft.com/office/powerpoint/2010/main" val="120496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12159C-121D-8632-49D0-F204ED18168F}"/>
              </a:ext>
            </a:extLst>
          </p:cNvPr>
          <p:cNvSpPr>
            <a:spLocks noGrp="1"/>
          </p:cNvSpPr>
          <p:nvPr>
            <p:ph type="body" sz="quarter" idx="11"/>
          </p:nvPr>
        </p:nvSpPr>
        <p:spPr>
          <a:xfrm>
            <a:off x="307209" y="2439838"/>
            <a:ext cx="9360000" cy="3231654"/>
          </a:xfrm>
        </p:spPr>
        <p:txBody>
          <a:bodyPr/>
          <a:lstStyle/>
          <a:p>
            <a:pPr marL="0" indent="0" algn="ctr">
              <a:buNone/>
            </a:pPr>
            <a:r>
              <a:rPr lang="en-US" dirty="0"/>
              <a:t>Online Adaptive Local Interpretable Tree Ensembles for Time Series Forecasting</a:t>
            </a:r>
          </a:p>
          <a:p>
            <a:pPr marL="0" indent="0" algn="ctr">
              <a:buNone/>
            </a:pPr>
            <a:endParaRPr lang="en-US" dirty="0"/>
          </a:p>
          <a:p>
            <a:pPr marL="0" indent="0" algn="ctr">
              <a:buNone/>
            </a:pPr>
            <a:r>
              <a:rPr lang="en-US" sz="2400" dirty="0"/>
              <a:t>Dr. Amal Saadallah</a:t>
            </a:r>
          </a:p>
          <a:p>
            <a:pPr marL="0" indent="0">
              <a:buNone/>
            </a:pPr>
            <a:r>
              <a:rPr lang="en-US" sz="2000" b="1" dirty="0"/>
              <a:t>				</a:t>
            </a:r>
            <a:endParaRPr lang="en-US" sz="2000" dirty="0"/>
          </a:p>
        </p:txBody>
      </p:sp>
    </p:spTree>
    <p:extLst>
      <p:ext uri="{BB962C8B-B14F-4D97-AF65-F5344CB8AC3E}">
        <p14:creationId xmlns:p14="http://schemas.microsoft.com/office/powerpoint/2010/main" val="20622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584E2-F328-959A-7C94-C518194C11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51B840-9295-E55B-41B6-9AB5190385DE}"/>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ABDDAC69-7CB8-EED1-FFD1-6B10BF691382}"/>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D73703DF-D8A3-0BA2-B13A-8409ADF70C33}"/>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A9FC7AD2-7BD8-5B7F-2B28-8600ECF6B490}"/>
              </a:ext>
            </a:extLst>
          </p:cNvPr>
          <p:cNvSpPr>
            <a:spLocks noGrp="1"/>
          </p:cNvSpPr>
          <p:nvPr>
            <p:ph type="body" sz="quarter" idx="14"/>
          </p:nvPr>
        </p:nvSpPr>
        <p:spPr>
          <a:xfrm>
            <a:off x="478811" y="1076286"/>
            <a:ext cx="11234377" cy="1062920"/>
          </a:xfrm>
        </p:spPr>
        <p:txBody>
          <a:bodyPr/>
          <a:lstStyle/>
          <a:p>
            <a:pPr marL="457200" lvl="1" indent="0" algn="just" fontAlgn="base">
              <a:buNone/>
            </a:pPr>
            <a:r>
              <a:rPr lang="en-GB" sz="1800" b="1" dirty="0">
                <a:solidFill>
                  <a:srgbClr val="0070C0"/>
                </a:solidFill>
              </a:rPr>
              <a:t>Ensemble Pruning</a:t>
            </a:r>
          </a:p>
          <a:p>
            <a:pPr marL="457200" lvl="1" indent="0" algn="just" fontAlgn="base">
              <a:buNone/>
            </a:pPr>
            <a:endParaRPr lang="en-GB" sz="1800" b="1" dirty="0">
              <a:solidFill>
                <a:srgbClr val="0070C0"/>
              </a:solidFill>
            </a:endParaRPr>
          </a:p>
          <a:p>
            <a:pPr marL="0" indent="0">
              <a:buNone/>
            </a:pPr>
            <a:endParaRPr lang="en-US" sz="1800" dirty="0"/>
          </a:p>
          <a:p>
            <a:endParaRPr lang="en-US" sz="1800" dirty="0"/>
          </a:p>
        </p:txBody>
      </p:sp>
      <p:pic>
        <p:nvPicPr>
          <p:cNvPr id="8" name="Picture 7">
            <a:extLst>
              <a:ext uri="{FF2B5EF4-FFF2-40B4-BE49-F238E27FC236}">
                <a16:creationId xmlns:a16="http://schemas.microsoft.com/office/drawing/2014/main" id="{7E0F810A-9848-71AC-F14B-F8D9AA54E9E9}"/>
              </a:ext>
            </a:extLst>
          </p:cNvPr>
          <p:cNvPicPr>
            <a:picLocks noChangeAspect="1"/>
          </p:cNvPicPr>
          <p:nvPr/>
        </p:nvPicPr>
        <p:blipFill>
          <a:blip r:embed="rId3"/>
          <a:stretch>
            <a:fillRect/>
          </a:stretch>
        </p:blipFill>
        <p:spPr>
          <a:xfrm>
            <a:off x="3808207" y="2071093"/>
            <a:ext cx="4681046" cy="740087"/>
          </a:xfrm>
          <a:prstGeom prst="rect">
            <a:avLst/>
          </a:prstGeom>
        </p:spPr>
      </p:pic>
      <p:sp>
        <p:nvSpPr>
          <p:cNvPr id="9" name="TextBox 8">
            <a:extLst>
              <a:ext uri="{FF2B5EF4-FFF2-40B4-BE49-F238E27FC236}">
                <a16:creationId xmlns:a16="http://schemas.microsoft.com/office/drawing/2014/main" id="{50C96B8C-48CF-FDC8-A778-740333F6F892}"/>
              </a:ext>
            </a:extLst>
          </p:cNvPr>
          <p:cNvSpPr txBox="1"/>
          <p:nvPr/>
        </p:nvSpPr>
        <p:spPr>
          <a:xfrm>
            <a:off x="710004" y="2956898"/>
            <a:ext cx="106285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set  of trees           corresponding to:                                                     </a:t>
            </a:r>
          </a:p>
          <a:p>
            <a:endParaRPr lang="en-US" dirty="0"/>
          </a:p>
          <a:p>
            <a:endParaRPr lang="en-US" dirty="0"/>
          </a:p>
          <a:p>
            <a:endParaRPr lang="en-US" dirty="0"/>
          </a:p>
          <a:p>
            <a:r>
              <a:rPr lang="en-US" dirty="0"/>
              <a:t>   are selected to compose the ensemble. </a:t>
            </a:r>
          </a:p>
        </p:txBody>
      </p:sp>
      <p:sp>
        <p:nvSpPr>
          <p:cNvPr id="10" name="TextBox 9">
            <a:extLst>
              <a:ext uri="{FF2B5EF4-FFF2-40B4-BE49-F238E27FC236}">
                <a16:creationId xmlns:a16="http://schemas.microsoft.com/office/drawing/2014/main" id="{69851BAF-131D-C50C-A687-FA77A3466AD7}"/>
              </a:ext>
            </a:extLst>
          </p:cNvPr>
          <p:cNvSpPr txBox="1"/>
          <p:nvPr/>
        </p:nvSpPr>
        <p:spPr>
          <a:xfrm>
            <a:off x="710004" y="1576761"/>
            <a:ext cx="8984704" cy="369332"/>
          </a:xfrm>
          <a:prstGeom prst="rect">
            <a:avLst/>
          </a:prstGeom>
          <a:noFill/>
        </p:spPr>
        <p:txBody>
          <a:bodyPr wrap="none" rtlCol="0">
            <a:spAutoFit/>
          </a:bodyPr>
          <a:lstStyle/>
          <a:p>
            <a:pPr marL="285750" indent="-285750">
              <a:buFont typeface="Arial" panose="020B0604020202020204" pitchFamily="34" charset="0"/>
              <a:buChar char="•"/>
            </a:pPr>
            <a:r>
              <a:rPr lang="en-US" dirty="0"/>
              <a:t>Computing the distance between the current pattern and the clustered subsequences</a:t>
            </a:r>
          </a:p>
        </p:txBody>
      </p:sp>
      <p:pic>
        <p:nvPicPr>
          <p:cNvPr id="13" name="Picture 12" descr="A black and white symbol&#10;&#10;Description automatically generated">
            <a:extLst>
              <a:ext uri="{FF2B5EF4-FFF2-40B4-BE49-F238E27FC236}">
                <a16:creationId xmlns:a16="http://schemas.microsoft.com/office/drawing/2014/main" id="{F11AF756-4E46-AA39-E002-E91AA417AF96}"/>
              </a:ext>
            </a:extLst>
          </p:cNvPr>
          <p:cNvPicPr>
            <a:picLocks noChangeAspect="1"/>
          </p:cNvPicPr>
          <p:nvPr/>
        </p:nvPicPr>
        <p:blipFill>
          <a:blip r:embed="rId4"/>
          <a:srcRect r="16697" b="23026"/>
          <a:stretch/>
        </p:blipFill>
        <p:spPr>
          <a:xfrm>
            <a:off x="2631814" y="2956898"/>
            <a:ext cx="384441" cy="273255"/>
          </a:xfrm>
          <a:prstGeom prst="rect">
            <a:avLst/>
          </a:prstGeom>
        </p:spPr>
      </p:pic>
      <p:pic>
        <p:nvPicPr>
          <p:cNvPr id="14" name="Picture 13">
            <a:extLst>
              <a:ext uri="{FF2B5EF4-FFF2-40B4-BE49-F238E27FC236}">
                <a16:creationId xmlns:a16="http://schemas.microsoft.com/office/drawing/2014/main" id="{4AC8BA25-9FA4-5A45-0BB1-FD0153F22D07}"/>
              </a:ext>
            </a:extLst>
          </p:cNvPr>
          <p:cNvPicPr>
            <a:picLocks noChangeAspect="1"/>
          </p:cNvPicPr>
          <p:nvPr/>
        </p:nvPicPr>
        <p:blipFill>
          <a:blip r:embed="rId5"/>
          <a:stretch>
            <a:fillRect/>
          </a:stretch>
        </p:blipFill>
        <p:spPr>
          <a:xfrm>
            <a:off x="4593515" y="3488684"/>
            <a:ext cx="2538806" cy="320999"/>
          </a:xfrm>
          <a:prstGeom prst="rect">
            <a:avLst/>
          </a:prstGeom>
        </p:spPr>
      </p:pic>
    </p:spTree>
    <p:extLst>
      <p:ext uri="{BB962C8B-B14F-4D97-AF65-F5344CB8AC3E}">
        <p14:creationId xmlns:p14="http://schemas.microsoft.com/office/powerpoint/2010/main" val="144587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E3EBF-A070-E7EF-93F2-344C6966A5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AC9A9D-D014-642C-D193-D5BD757385C7}"/>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A0425444-DA2F-4CEE-8341-78FCD9DA6979}"/>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8D08DE0B-A95F-A0FA-7E91-E9A9F533C9EC}"/>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3" name="Textplatzhalter 6">
            <a:extLst>
              <a:ext uri="{FF2B5EF4-FFF2-40B4-BE49-F238E27FC236}">
                <a16:creationId xmlns:a16="http://schemas.microsoft.com/office/drawing/2014/main" id="{D1377FB3-CE6B-030A-7B07-41F0AC769700}"/>
              </a:ext>
            </a:extLst>
          </p:cNvPr>
          <p:cNvSpPr txBox="1">
            <a:spLocks/>
          </p:cNvSpPr>
          <p:nvPr/>
        </p:nvSpPr>
        <p:spPr>
          <a:xfrm>
            <a:off x="284560" y="971723"/>
            <a:ext cx="11234377" cy="749501"/>
          </a:xfrm>
          <a:prstGeom prst="rect">
            <a:avLst/>
          </a:prstGeom>
        </p:spPr>
        <p:txBody>
          <a:bodyPr vert="horz" lIns="0" tIns="0" rIns="0" bIns="0" rtlCol="0" anchor="b" anchorCtr="0">
            <a:spAutoFit/>
          </a:bodyPr>
          <a:lstStyle>
            <a:lvl1pPr marL="228600" indent="-228600" algn="l" defTabSz="914400" rtl="0" eaLnBrk="1" latinLnBrk="0" hangingPunct="1">
              <a:lnSpc>
                <a:spcPct val="90000"/>
              </a:lnSpc>
              <a:spcBef>
                <a:spcPts val="0"/>
              </a:spcBef>
              <a:spcAft>
                <a:spcPts val="0"/>
              </a:spcAft>
              <a:buFont typeface="Arial" panose="020B0604020202020204" pitchFamily="34" charset="0"/>
              <a:buChar char="•"/>
              <a:defRPr lang="de-DE" sz="2000" i="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Font typeface="Arial" panose="020B0604020202020204" pitchFamily="34" charset="0"/>
              <a:buNone/>
            </a:pPr>
            <a:r>
              <a:rPr lang="en-GB" sz="1800" b="1" dirty="0">
                <a:solidFill>
                  <a:srgbClr val="0070C0"/>
                </a:solidFill>
              </a:rPr>
              <a:t>Ensemble Aggregation</a:t>
            </a:r>
          </a:p>
          <a:p>
            <a:pPr marL="0" indent="0">
              <a:buFont typeface="Arial" panose="020B0604020202020204" pitchFamily="34" charset="0"/>
              <a:buNone/>
            </a:pPr>
            <a:endParaRPr lang="en-US" sz="1800" dirty="0"/>
          </a:p>
          <a:p>
            <a:endParaRPr lang="en-US" sz="1800" dirty="0"/>
          </a:p>
        </p:txBody>
      </p:sp>
      <p:sp>
        <p:nvSpPr>
          <p:cNvPr id="12" name="TextBox 11">
            <a:extLst>
              <a:ext uri="{FF2B5EF4-FFF2-40B4-BE49-F238E27FC236}">
                <a16:creationId xmlns:a16="http://schemas.microsoft.com/office/drawing/2014/main" id="{21C19F27-4FFC-8634-D775-851112CDA600}"/>
              </a:ext>
            </a:extLst>
          </p:cNvPr>
          <p:cNvSpPr txBox="1"/>
          <p:nvPr/>
        </p:nvSpPr>
        <p:spPr>
          <a:xfrm>
            <a:off x="933493" y="1373092"/>
            <a:ext cx="2689412"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Initial Weighting:</a:t>
            </a:r>
          </a:p>
        </p:txBody>
      </p:sp>
      <p:pic>
        <p:nvPicPr>
          <p:cNvPr id="15" name="Picture 14">
            <a:extLst>
              <a:ext uri="{FF2B5EF4-FFF2-40B4-BE49-F238E27FC236}">
                <a16:creationId xmlns:a16="http://schemas.microsoft.com/office/drawing/2014/main" id="{D75A9B83-E362-C47C-CABB-AA56768E9484}"/>
              </a:ext>
            </a:extLst>
          </p:cNvPr>
          <p:cNvPicPr>
            <a:picLocks noChangeAspect="1"/>
          </p:cNvPicPr>
          <p:nvPr/>
        </p:nvPicPr>
        <p:blipFill>
          <a:blip r:embed="rId3"/>
          <a:stretch>
            <a:fillRect/>
          </a:stretch>
        </p:blipFill>
        <p:spPr>
          <a:xfrm>
            <a:off x="831590" y="2122593"/>
            <a:ext cx="4410628" cy="695254"/>
          </a:xfrm>
          <a:prstGeom prst="rect">
            <a:avLst/>
          </a:prstGeom>
        </p:spPr>
      </p:pic>
    </p:spTree>
    <p:extLst>
      <p:ext uri="{BB962C8B-B14F-4D97-AF65-F5344CB8AC3E}">
        <p14:creationId xmlns:p14="http://schemas.microsoft.com/office/powerpoint/2010/main" val="215188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ECC1-2BCB-1152-BE94-8DCF8548ED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75A59F-5C45-34E8-AF45-8840F5EA56F4}"/>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C1A13C3D-9939-2B51-7EE4-80835E6CF376}"/>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D9253D6B-6943-D633-D8C5-B787D0D9B505}"/>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3" name="Textplatzhalter 6">
            <a:extLst>
              <a:ext uri="{FF2B5EF4-FFF2-40B4-BE49-F238E27FC236}">
                <a16:creationId xmlns:a16="http://schemas.microsoft.com/office/drawing/2014/main" id="{48627F53-280A-67BA-B6F6-D5EF92263498}"/>
              </a:ext>
            </a:extLst>
          </p:cNvPr>
          <p:cNvSpPr txBox="1">
            <a:spLocks/>
          </p:cNvSpPr>
          <p:nvPr/>
        </p:nvSpPr>
        <p:spPr>
          <a:xfrm>
            <a:off x="284560" y="971723"/>
            <a:ext cx="11234377" cy="749501"/>
          </a:xfrm>
          <a:prstGeom prst="rect">
            <a:avLst/>
          </a:prstGeom>
        </p:spPr>
        <p:txBody>
          <a:bodyPr vert="horz" lIns="0" tIns="0" rIns="0" bIns="0" rtlCol="0" anchor="b" anchorCtr="0">
            <a:spAutoFit/>
          </a:bodyPr>
          <a:lstStyle>
            <a:lvl1pPr marL="228600" indent="-228600" algn="l" defTabSz="914400" rtl="0" eaLnBrk="1" latinLnBrk="0" hangingPunct="1">
              <a:lnSpc>
                <a:spcPct val="90000"/>
              </a:lnSpc>
              <a:spcBef>
                <a:spcPts val="0"/>
              </a:spcBef>
              <a:spcAft>
                <a:spcPts val="0"/>
              </a:spcAft>
              <a:buFont typeface="Arial" panose="020B0604020202020204" pitchFamily="34" charset="0"/>
              <a:buChar char="•"/>
              <a:defRPr lang="de-DE" sz="2000" i="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Font typeface="Arial" panose="020B0604020202020204" pitchFamily="34" charset="0"/>
              <a:buNone/>
            </a:pPr>
            <a:r>
              <a:rPr lang="en-GB" sz="1800" b="1" dirty="0">
                <a:solidFill>
                  <a:srgbClr val="0070C0"/>
                </a:solidFill>
              </a:rPr>
              <a:t>Ensemble Aggregation</a:t>
            </a:r>
          </a:p>
          <a:p>
            <a:pPr marL="0" indent="0">
              <a:buFont typeface="Arial" panose="020B0604020202020204" pitchFamily="34" charset="0"/>
              <a:buNone/>
            </a:pPr>
            <a:endParaRPr lang="en-US" sz="1800" dirty="0"/>
          </a:p>
          <a:p>
            <a:endParaRPr lang="en-US" sz="1800" dirty="0"/>
          </a:p>
        </p:txBody>
      </p:sp>
      <p:sp>
        <p:nvSpPr>
          <p:cNvPr id="12" name="TextBox 11">
            <a:extLst>
              <a:ext uri="{FF2B5EF4-FFF2-40B4-BE49-F238E27FC236}">
                <a16:creationId xmlns:a16="http://schemas.microsoft.com/office/drawing/2014/main" id="{69FC9367-84C0-5BAC-18A9-AFFB6E74DEF4}"/>
              </a:ext>
            </a:extLst>
          </p:cNvPr>
          <p:cNvSpPr txBox="1"/>
          <p:nvPr/>
        </p:nvSpPr>
        <p:spPr>
          <a:xfrm>
            <a:off x="933493" y="1373092"/>
            <a:ext cx="2689412"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Initial Weighting:</a:t>
            </a:r>
          </a:p>
        </p:txBody>
      </p:sp>
      <p:pic>
        <p:nvPicPr>
          <p:cNvPr id="15" name="Picture 14">
            <a:extLst>
              <a:ext uri="{FF2B5EF4-FFF2-40B4-BE49-F238E27FC236}">
                <a16:creationId xmlns:a16="http://schemas.microsoft.com/office/drawing/2014/main" id="{50518AE5-5A7E-2461-E02C-F03DE1203832}"/>
              </a:ext>
            </a:extLst>
          </p:cNvPr>
          <p:cNvPicPr>
            <a:picLocks noChangeAspect="1"/>
          </p:cNvPicPr>
          <p:nvPr/>
        </p:nvPicPr>
        <p:blipFill>
          <a:blip r:embed="rId3"/>
          <a:stretch>
            <a:fillRect/>
          </a:stretch>
        </p:blipFill>
        <p:spPr>
          <a:xfrm>
            <a:off x="659467" y="2143793"/>
            <a:ext cx="4410628" cy="695254"/>
          </a:xfrm>
          <a:prstGeom prst="rect">
            <a:avLst/>
          </a:prstGeom>
        </p:spPr>
      </p:pic>
      <p:sp>
        <p:nvSpPr>
          <p:cNvPr id="16" name="TextBox 15">
            <a:extLst>
              <a:ext uri="{FF2B5EF4-FFF2-40B4-BE49-F238E27FC236}">
                <a16:creationId xmlns:a16="http://schemas.microsoft.com/office/drawing/2014/main" id="{8BBD0A6C-7263-2B1F-5CEA-72042CEB24B6}"/>
              </a:ext>
            </a:extLst>
          </p:cNvPr>
          <p:cNvSpPr txBox="1"/>
          <p:nvPr/>
        </p:nvSpPr>
        <p:spPr>
          <a:xfrm>
            <a:off x="6058979" y="1346473"/>
            <a:ext cx="3281082"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Sequential Re-weighting:</a:t>
            </a:r>
          </a:p>
        </p:txBody>
      </p:sp>
      <p:pic>
        <p:nvPicPr>
          <p:cNvPr id="17" name="Picture 16">
            <a:extLst>
              <a:ext uri="{FF2B5EF4-FFF2-40B4-BE49-F238E27FC236}">
                <a16:creationId xmlns:a16="http://schemas.microsoft.com/office/drawing/2014/main" id="{9542F4C0-3772-4651-3558-087B9DB3B62D}"/>
              </a:ext>
            </a:extLst>
          </p:cNvPr>
          <p:cNvPicPr>
            <a:picLocks noChangeAspect="1"/>
          </p:cNvPicPr>
          <p:nvPr/>
        </p:nvPicPr>
        <p:blipFill>
          <a:blip r:embed="rId4"/>
          <a:stretch>
            <a:fillRect/>
          </a:stretch>
        </p:blipFill>
        <p:spPr>
          <a:xfrm>
            <a:off x="6096000" y="1742424"/>
            <a:ext cx="4628792" cy="4964430"/>
          </a:xfrm>
          <a:prstGeom prst="rect">
            <a:avLst/>
          </a:prstGeom>
        </p:spPr>
      </p:pic>
    </p:spTree>
    <p:extLst>
      <p:ext uri="{BB962C8B-B14F-4D97-AF65-F5344CB8AC3E}">
        <p14:creationId xmlns:p14="http://schemas.microsoft.com/office/powerpoint/2010/main" val="202535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1A8F1-3186-6F8B-E5AF-316E9E41A0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17A8C6-2B8D-CA40-5B9D-6FFCF5A413D1}"/>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3925A448-4D42-4C78-74AC-D04E34E80D89}"/>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A70952DD-E787-DB94-C729-C5279E31C4D1}"/>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3" name="Textplatzhalter 6">
            <a:extLst>
              <a:ext uri="{FF2B5EF4-FFF2-40B4-BE49-F238E27FC236}">
                <a16:creationId xmlns:a16="http://schemas.microsoft.com/office/drawing/2014/main" id="{54B0793E-ACE9-E85C-3A96-50E1AE5CA947}"/>
              </a:ext>
            </a:extLst>
          </p:cNvPr>
          <p:cNvSpPr txBox="1">
            <a:spLocks/>
          </p:cNvSpPr>
          <p:nvPr/>
        </p:nvSpPr>
        <p:spPr>
          <a:xfrm>
            <a:off x="478199" y="1077143"/>
            <a:ext cx="10729531" cy="4303807"/>
          </a:xfrm>
          <a:prstGeom prst="rect">
            <a:avLst/>
          </a:prstGeom>
        </p:spPr>
        <p:txBody>
          <a:bodyPr vert="horz" wrap="square" lIns="0" tIns="0" rIns="0" bIns="0" rtlCol="0" anchor="b" anchorCtr="0">
            <a:spAutoFit/>
          </a:bodyPr>
          <a:lstStyle>
            <a:lvl1pPr marL="228600" indent="-228600" algn="l" defTabSz="914400" rtl="0" eaLnBrk="1" latinLnBrk="0" hangingPunct="1">
              <a:lnSpc>
                <a:spcPct val="90000"/>
              </a:lnSpc>
              <a:spcBef>
                <a:spcPts val="0"/>
              </a:spcBef>
              <a:spcAft>
                <a:spcPts val="0"/>
              </a:spcAft>
              <a:buFont typeface="Arial" panose="020B0604020202020204" pitchFamily="34" charset="0"/>
              <a:buChar char="•"/>
              <a:defRPr lang="de-DE" sz="2000" i="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Font typeface="Arial" panose="020B0604020202020204" pitchFamily="34" charset="0"/>
              <a:buNone/>
            </a:pPr>
            <a:r>
              <a:rPr lang="en-GB" sz="1800" b="1" dirty="0">
                <a:solidFill>
                  <a:srgbClr val="0070C0"/>
                </a:solidFill>
              </a:rPr>
              <a:t>Ensemble Adaptation</a:t>
            </a:r>
          </a:p>
          <a:p>
            <a:pPr marL="457200" lvl="1" indent="0" algn="just" fontAlgn="base">
              <a:buFont typeface="Arial" panose="020B0604020202020204" pitchFamily="34" charset="0"/>
              <a:buNone/>
            </a:pPr>
            <a:endParaRPr lang="en-GB" sz="1800" b="1" dirty="0">
              <a:solidFill>
                <a:srgbClr val="0070C0"/>
              </a:solidFill>
            </a:endParaRPr>
          </a:p>
          <a:p>
            <a:pPr algn="just"/>
            <a:r>
              <a:rPr lang="en-US" sz="1800" dirty="0"/>
              <a:t>Detecting concept drift occurrence in the time series by monitoring the deviation in the mean of the time series over time using the Hoeffding bound.</a:t>
            </a:r>
          </a:p>
          <a:p>
            <a:pPr algn="just"/>
            <a:endParaRPr lang="en-US" sz="1800" dirty="0"/>
          </a:p>
          <a:p>
            <a:pPr algn="just"/>
            <a:endParaRPr lang="en-US" sz="1800" dirty="0"/>
          </a:p>
          <a:p>
            <a:pPr algn="just"/>
            <a:endParaRPr lang="en-US" sz="1800" dirty="0"/>
          </a:p>
          <a:p>
            <a:pPr algn="just"/>
            <a:r>
              <a:rPr lang="en-US" sz="1800" dirty="0"/>
              <a:t>When a concept drift is detected, an alarm is triggered to update the trees’ generation and training by sliding the time series to include the new observations until the time instant when the drift has been detected.</a:t>
            </a:r>
          </a:p>
          <a:p>
            <a:pPr algn="just"/>
            <a:endParaRPr lang="en-US" sz="1800" dirty="0"/>
          </a:p>
          <a:p>
            <a:pPr algn="just"/>
            <a:endParaRPr lang="en-US" sz="1800" dirty="0"/>
          </a:p>
          <a:p>
            <a:pPr algn="just"/>
            <a:r>
              <a:rPr lang="en-US" sz="1800" dirty="0"/>
              <a:t>The trees are updated to account for these changes, and the ensemble pruning is also updated to identify the most appropriate trees to handle these new patterns.</a:t>
            </a:r>
          </a:p>
          <a:p>
            <a:pPr algn="just"/>
            <a:endParaRPr lang="en-US" sz="1800" dirty="0"/>
          </a:p>
          <a:p>
            <a:endParaRPr lang="en-US" sz="1800" dirty="0"/>
          </a:p>
          <a:p>
            <a:endParaRPr lang="en-US" sz="1800" dirty="0"/>
          </a:p>
        </p:txBody>
      </p:sp>
      <p:pic>
        <p:nvPicPr>
          <p:cNvPr id="6" name="Picture 5">
            <a:extLst>
              <a:ext uri="{FF2B5EF4-FFF2-40B4-BE49-F238E27FC236}">
                <a16:creationId xmlns:a16="http://schemas.microsoft.com/office/drawing/2014/main" id="{B923368B-7244-A93F-B2DE-BD9BBBE948CD}"/>
              </a:ext>
            </a:extLst>
          </p:cNvPr>
          <p:cNvPicPr>
            <a:picLocks noChangeAspect="1"/>
          </p:cNvPicPr>
          <p:nvPr/>
        </p:nvPicPr>
        <p:blipFill>
          <a:blip r:embed="rId3"/>
          <a:srcRect l="-1" t="3012" r="2194" b="6688"/>
          <a:stretch/>
        </p:blipFill>
        <p:spPr>
          <a:xfrm>
            <a:off x="4971594" y="2252572"/>
            <a:ext cx="1890046" cy="479869"/>
          </a:xfrm>
          <a:prstGeom prst="rect">
            <a:avLst/>
          </a:prstGeom>
        </p:spPr>
      </p:pic>
      <p:sp>
        <p:nvSpPr>
          <p:cNvPr id="7" name="Rectangle 6">
            <a:extLst>
              <a:ext uri="{FF2B5EF4-FFF2-40B4-BE49-F238E27FC236}">
                <a16:creationId xmlns:a16="http://schemas.microsoft.com/office/drawing/2014/main" id="{71B5B96E-DFA0-AE2B-93CB-37E9375DD1FB}"/>
              </a:ext>
            </a:extLst>
          </p:cNvPr>
          <p:cNvSpPr/>
          <p:nvPr/>
        </p:nvSpPr>
        <p:spPr>
          <a:xfrm flipV="1">
            <a:off x="6684139" y="2252571"/>
            <a:ext cx="355002"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29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5E032-FCD7-E8EE-9DC2-F2F43C6BC1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861056-A3C1-6E7A-BA42-6506600B472D}"/>
              </a:ext>
            </a:extLst>
          </p:cNvPr>
          <p:cNvSpPr>
            <a:spLocks noGrp="1"/>
          </p:cNvSpPr>
          <p:nvPr>
            <p:ph type="title"/>
          </p:nvPr>
        </p:nvSpPr>
        <p:spPr>
          <a:xfrm>
            <a:off x="478199" y="316789"/>
            <a:ext cx="10080000" cy="381195"/>
          </a:xfrm>
        </p:spPr>
        <p:txBody>
          <a:bodyPr>
            <a:noAutofit/>
          </a:bodyPr>
          <a:lstStyle/>
          <a:p>
            <a:r>
              <a:rPr lang="en-US" sz="2400" dirty="0"/>
              <a:t>Experiments</a:t>
            </a:r>
          </a:p>
        </p:txBody>
      </p:sp>
      <p:sp>
        <p:nvSpPr>
          <p:cNvPr id="4" name="Fußzeilenplatzhalter 3">
            <a:extLst>
              <a:ext uri="{FF2B5EF4-FFF2-40B4-BE49-F238E27FC236}">
                <a16:creationId xmlns:a16="http://schemas.microsoft.com/office/drawing/2014/main" id="{4F5F1402-1FC9-6050-77AB-55404D98AF88}"/>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AD08ABE5-5A74-FD6F-6227-98D52F089C21}"/>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3" name="Textplatzhalter 6">
            <a:extLst>
              <a:ext uri="{FF2B5EF4-FFF2-40B4-BE49-F238E27FC236}">
                <a16:creationId xmlns:a16="http://schemas.microsoft.com/office/drawing/2014/main" id="{7C1C0137-86A1-7A52-C024-3EDB7B23D73F}"/>
              </a:ext>
            </a:extLst>
          </p:cNvPr>
          <p:cNvSpPr txBox="1">
            <a:spLocks/>
          </p:cNvSpPr>
          <p:nvPr/>
        </p:nvSpPr>
        <p:spPr>
          <a:xfrm>
            <a:off x="478199" y="779346"/>
            <a:ext cx="10729531" cy="5799601"/>
          </a:xfrm>
          <a:prstGeom prst="rect">
            <a:avLst/>
          </a:prstGeom>
        </p:spPr>
        <p:txBody>
          <a:bodyPr vert="horz" wrap="square" lIns="0" tIns="0" rIns="0" bIns="0" rtlCol="0" anchor="b" anchorCtr="0">
            <a:spAutoFit/>
          </a:bodyPr>
          <a:lstStyle>
            <a:lvl1pPr marL="228600" indent="-228600" algn="l" defTabSz="914400" rtl="0" eaLnBrk="1" latinLnBrk="0" hangingPunct="1">
              <a:lnSpc>
                <a:spcPct val="90000"/>
              </a:lnSpc>
              <a:spcBef>
                <a:spcPts val="0"/>
              </a:spcBef>
              <a:spcAft>
                <a:spcPts val="0"/>
              </a:spcAft>
              <a:buFont typeface="Arial" panose="020B0604020202020204" pitchFamily="34" charset="0"/>
              <a:buChar char="•"/>
              <a:defRPr lang="de-DE" sz="2000" i="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Font typeface="Arial" panose="020B0604020202020204" pitchFamily="34" charset="0"/>
              <a:buNone/>
            </a:pPr>
            <a:r>
              <a:rPr lang="en-GB" sz="1800" b="1" dirty="0">
                <a:solidFill>
                  <a:srgbClr val="0070C0"/>
                </a:solidFill>
              </a:rPr>
              <a:t>Experimental Set-up</a:t>
            </a:r>
          </a:p>
          <a:p>
            <a:pPr marL="457200" lvl="1" indent="0" algn="just" fontAlgn="base">
              <a:buFont typeface="Arial" panose="020B0604020202020204" pitchFamily="34" charset="0"/>
              <a:buNone/>
            </a:pPr>
            <a:endParaRPr lang="en-GB" sz="1800" b="1" dirty="0">
              <a:solidFill>
                <a:srgbClr val="0070C0"/>
              </a:solidFill>
            </a:endParaRPr>
          </a:p>
          <a:p>
            <a:pPr algn="just"/>
            <a:r>
              <a:rPr lang="en-US" sz="1800" dirty="0"/>
              <a:t>We utilize 1000 univariate datasets from various application domains.</a:t>
            </a:r>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r>
              <a:rPr lang="en-US" sz="1800" dirty="0"/>
              <a:t>The number of lags L, i.e., the length of the clustered subsequences, is set to 8. </a:t>
            </a:r>
          </a:p>
          <a:p>
            <a:pPr algn="just"/>
            <a:endParaRPr lang="en-US" sz="1800" dirty="0"/>
          </a:p>
          <a:p>
            <a:pPr algn="just"/>
            <a:r>
              <a:rPr lang="en-US" sz="1800" dirty="0"/>
              <a:t>To generate and train the trees, we randomly sample s = 5 from the 8 lagged features. This results in 56 possible lag combinations.</a:t>
            </a:r>
          </a:p>
          <a:p>
            <a:pPr algn="just"/>
            <a:endParaRPr lang="en-US" sz="1800" dirty="0"/>
          </a:p>
          <a:p>
            <a:pPr algn="just"/>
            <a:r>
              <a:rPr lang="en-US" sz="1800" dirty="0"/>
              <a:t>We vary the maximum depth of the trees </a:t>
            </a:r>
            <a:r>
              <a:rPr lang="en-US" sz="1800" dirty="0" err="1"/>
              <a:t>d_max</a:t>
            </a:r>
            <a:r>
              <a:rPr lang="en-US" sz="1800" dirty="0"/>
              <a:t> in {4, 8, 12}. This results in a total number of M = 168 trees trained on each cluster of observations.</a:t>
            </a:r>
          </a:p>
          <a:p>
            <a:endParaRPr lang="en-US" sz="1800" dirty="0"/>
          </a:p>
        </p:txBody>
      </p:sp>
      <p:pic>
        <p:nvPicPr>
          <p:cNvPr id="8" name="Picture 7">
            <a:extLst>
              <a:ext uri="{FF2B5EF4-FFF2-40B4-BE49-F238E27FC236}">
                <a16:creationId xmlns:a16="http://schemas.microsoft.com/office/drawing/2014/main" id="{2351120F-C442-3B0F-C8CD-696D33CA3218}"/>
              </a:ext>
            </a:extLst>
          </p:cNvPr>
          <p:cNvPicPr>
            <a:picLocks noChangeAspect="1"/>
          </p:cNvPicPr>
          <p:nvPr/>
        </p:nvPicPr>
        <p:blipFill>
          <a:blip r:embed="rId3"/>
          <a:srcRect l="5150" t="6883"/>
          <a:stretch/>
        </p:blipFill>
        <p:spPr>
          <a:xfrm>
            <a:off x="1355462" y="1899327"/>
            <a:ext cx="8584603" cy="2535018"/>
          </a:xfrm>
          <a:prstGeom prst="rect">
            <a:avLst/>
          </a:prstGeom>
        </p:spPr>
      </p:pic>
    </p:spTree>
    <p:extLst>
      <p:ext uri="{BB962C8B-B14F-4D97-AF65-F5344CB8AC3E}">
        <p14:creationId xmlns:p14="http://schemas.microsoft.com/office/powerpoint/2010/main" val="172348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47AC4-5309-4E25-4AD3-B4C3AD2F25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AD78D7-0632-6ED4-D820-529C463136BB}"/>
              </a:ext>
            </a:extLst>
          </p:cNvPr>
          <p:cNvSpPr>
            <a:spLocks noGrp="1"/>
          </p:cNvSpPr>
          <p:nvPr>
            <p:ph type="title"/>
          </p:nvPr>
        </p:nvSpPr>
        <p:spPr>
          <a:xfrm>
            <a:off x="478199" y="316789"/>
            <a:ext cx="10080000" cy="381195"/>
          </a:xfrm>
        </p:spPr>
        <p:txBody>
          <a:bodyPr>
            <a:noAutofit/>
          </a:bodyPr>
          <a:lstStyle/>
          <a:p>
            <a:r>
              <a:rPr lang="en-US" sz="2400" dirty="0"/>
              <a:t>Experiments</a:t>
            </a:r>
          </a:p>
        </p:txBody>
      </p:sp>
      <p:sp>
        <p:nvSpPr>
          <p:cNvPr id="4" name="Fußzeilenplatzhalter 3">
            <a:extLst>
              <a:ext uri="{FF2B5EF4-FFF2-40B4-BE49-F238E27FC236}">
                <a16:creationId xmlns:a16="http://schemas.microsoft.com/office/drawing/2014/main" id="{561EC9EA-1DD2-CB82-491A-BF90DB23E056}"/>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84C0162C-2043-F3D8-59E3-1A8A4330D23B}"/>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3" name="Textplatzhalter 6">
            <a:extLst>
              <a:ext uri="{FF2B5EF4-FFF2-40B4-BE49-F238E27FC236}">
                <a16:creationId xmlns:a16="http://schemas.microsoft.com/office/drawing/2014/main" id="{91DC9EE7-5A96-F725-8A52-79BD386DA4E3}"/>
              </a:ext>
            </a:extLst>
          </p:cNvPr>
          <p:cNvSpPr txBox="1">
            <a:spLocks/>
          </p:cNvSpPr>
          <p:nvPr/>
        </p:nvSpPr>
        <p:spPr>
          <a:xfrm>
            <a:off x="263044" y="712066"/>
            <a:ext cx="10729531" cy="1440459"/>
          </a:xfrm>
          <a:prstGeom prst="rect">
            <a:avLst/>
          </a:prstGeom>
        </p:spPr>
        <p:txBody>
          <a:bodyPr vert="horz" wrap="square" lIns="0" tIns="0" rIns="0" bIns="0" rtlCol="0" anchor="b" anchorCtr="0">
            <a:spAutoFit/>
          </a:bodyPr>
          <a:lstStyle>
            <a:lvl1pPr marL="228600" indent="-228600" algn="l" defTabSz="914400" rtl="0" eaLnBrk="1" latinLnBrk="0" hangingPunct="1">
              <a:lnSpc>
                <a:spcPct val="90000"/>
              </a:lnSpc>
              <a:spcBef>
                <a:spcPts val="0"/>
              </a:spcBef>
              <a:spcAft>
                <a:spcPts val="0"/>
              </a:spcAft>
              <a:buFont typeface="Arial" panose="020B0604020202020204" pitchFamily="34" charset="0"/>
              <a:buChar char="•"/>
              <a:defRPr lang="de-DE" sz="2000" i="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Font typeface="Arial" panose="020B0604020202020204" pitchFamily="34" charset="0"/>
              <a:buNone/>
            </a:pPr>
            <a:r>
              <a:rPr lang="en-GB" sz="1800" b="1" dirty="0">
                <a:solidFill>
                  <a:srgbClr val="0070C0"/>
                </a:solidFill>
              </a:rPr>
              <a:t>Results</a:t>
            </a:r>
          </a:p>
          <a:p>
            <a:pPr marL="457200" lvl="1" indent="0" algn="just" fontAlgn="base">
              <a:buFont typeface="Arial" panose="020B0604020202020204" pitchFamily="34" charset="0"/>
              <a:buNone/>
            </a:pPr>
            <a:r>
              <a:rPr lang="en-GB" sz="1800" b="1" dirty="0">
                <a:solidFill>
                  <a:srgbClr val="0070C0"/>
                </a:solidFill>
              </a:rPr>
              <a:t>OLITE: Online adaptive Local Interpretable Tree Ensembles for time series forecasting</a:t>
            </a:r>
          </a:p>
          <a:p>
            <a:pPr marL="457200" lvl="1" indent="0" algn="just" fontAlgn="base">
              <a:buFont typeface="Arial" panose="020B0604020202020204" pitchFamily="34" charset="0"/>
              <a:buNone/>
            </a:pPr>
            <a:endParaRPr lang="en-GB" sz="1800" b="1" dirty="0">
              <a:solidFill>
                <a:srgbClr val="0070C0"/>
              </a:solidFill>
            </a:endParaRPr>
          </a:p>
          <a:p>
            <a:pPr marL="457200" lvl="1" indent="0" algn="just" fontAlgn="base">
              <a:buFont typeface="Arial" panose="020B0604020202020204" pitchFamily="34" charset="0"/>
              <a:buNone/>
            </a:pPr>
            <a:endParaRPr lang="en-GB" sz="1800" b="1" dirty="0">
              <a:solidFill>
                <a:srgbClr val="0070C0"/>
              </a:solidFill>
            </a:endParaRPr>
          </a:p>
          <a:p>
            <a:endParaRPr lang="en-US" sz="1800" dirty="0"/>
          </a:p>
        </p:txBody>
      </p:sp>
      <p:pic>
        <p:nvPicPr>
          <p:cNvPr id="6" name="Picture 5">
            <a:extLst>
              <a:ext uri="{FF2B5EF4-FFF2-40B4-BE49-F238E27FC236}">
                <a16:creationId xmlns:a16="http://schemas.microsoft.com/office/drawing/2014/main" id="{89EB819D-954B-6055-487E-467A70940D56}"/>
              </a:ext>
            </a:extLst>
          </p:cNvPr>
          <p:cNvPicPr>
            <a:picLocks noChangeAspect="1"/>
          </p:cNvPicPr>
          <p:nvPr/>
        </p:nvPicPr>
        <p:blipFill>
          <a:blip r:embed="rId3"/>
          <a:stretch>
            <a:fillRect/>
          </a:stretch>
        </p:blipFill>
        <p:spPr>
          <a:xfrm>
            <a:off x="419505" y="1432296"/>
            <a:ext cx="11352990" cy="4349279"/>
          </a:xfrm>
          <a:prstGeom prst="rect">
            <a:avLst/>
          </a:prstGeom>
        </p:spPr>
      </p:pic>
    </p:spTree>
    <p:extLst>
      <p:ext uri="{BB962C8B-B14F-4D97-AF65-F5344CB8AC3E}">
        <p14:creationId xmlns:p14="http://schemas.microsoft.com/office/powerpoint/2010/main" val="111930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3AE3-E67A-9130-65C4-BB7F13268C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D1F793-05BE-19CE-A786-D3F48BB4A67D}"/>
              </a:ext>
            </a:extLst>
          </p:cNvPr>
          <p:cNvSpPr>
            <a:spLocks noGrp="1"/>
          </p:cNvSpPr>
          <p:nvPr>
            <p:ph type="title"/>
          </p:nvPr>
        </p:nvSpPr>
        <p:spPr>
          <a:xfrm>
            <a:off x="478199" y="316789"/>
            <a:ext cx="10080000" cy="381195"/>
          </a:xfrm>
        </p:spPr>
        <p:txBody>
          <a:bodyPr>
            <a:noAutofit/>
          </a:bodyPr>
          <a:lstStyle/>
          <a:p>
            <a:r>
              <a:rPr lang="en-US" sz="2400" dirty="0"/>
              <a:t>Experiments</a:t>
            </a:r>
          </a:p>
        </p:txBody>
      </p:sp>
      <p:sp>
        <p:nvSpPr>
          <p:cNvPr id="4" name="Fußzeilenplatzhalter 3">
            <a:extLst>
              <a:ext uri="{FF2B5EF4-FFF2-40B4-BE49-F238E27FC236}">
                <a16:creationId xmlns:a16="http://schemas.microsoft.com/office/drawing/2014/main" id="{A00A17F8-B283-0D41-B922-21CB533DFEA4}"/>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8DE6EB1A-25F7-A5CA-BEEF-D3F16B09790E}"/>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3" name="Textplatzhalter 6">
            <a:extLst>
              <a:ext uri="{FF2B5EF4-FFF2-40B4-BE49-F238E27FC236}">
                <a16:creationId xmlns:a16="http://schemas.microsoft.com/office/drawing/2014/main" id="{422A6983-B9C8-07AE-9160-CA8A97BC19D4}"/>
              </a:ext>
            </a:extLst>
          </p:cNvPr>
          <p:cNvSpPr txBox="1">
            <a:spLocks/>
          </p:cNvSpPr>
          <p:nvPr/>
        </p:nvSpPr>
        <p:spPr>
          <a:xfrm>
            <a:off x="263044" y="881354"/>
            <a:ext cx="10729531" cy="813621"/>
          </a:xfrm>
          <a:prstGeom prst="rect">
            <a:avLst/>
          </a:prstGeom>
        </p:spPr>
        <p:txBody>
          <a:bodyPr vert="horz" wrap="square" lIns="0" tIns="0" rIns="0" bIns="0" rtlCol="0" anchor="b" anchorCtr="0">
            <a:spAutoFit/>
          </a:bodyPr>
          <a:lstStyle>
            <a:lvl1pPr marL="228600" indent="-228600" algn="l" defTabSz="914400" rtl="0" eaLnBrk="1" latinLnBrk="0" hangingPunct="1">
              <a:lnSpc>
                <a:spcPct val="90000"/>
              </a:lnSpc>
              <a:spcBef>
                <a:spcPts val="0"/>
              </a:spcBef>
              <a:spcAft>
                <a:spcPts val="0"/>
              </a:spcAft>
              <a:buFont typeface="Arial" panose="020B0604020202020204" pitchFamily="34" charset="0"/>
              <a:buChar char="•"/>
              <a:defRPr lang="de-DE" sz="2000" i="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Font typeface="Arial" panose="020B0604020202020204" pitchFamily="34" charset="0"/>
              <a:buNone/>
            </a:pPr>
            <a:r>
              <a:rPr lang="en-GB" sz="1800" b="1" dirty="0">
                <a:solidFill>
                  <a:srgbClr val="0070C0"/>
                </a:solidFill>
              </a:rPr>
              <a:t>Results</a:t>
            </a:r>
          </a:p>
          <a:p>
            <a:pPr marL="457200" lvl="1" indent="0" algn="just" fontAlgn="base">
              <a:buFont typeface="Arial" panose="020B0604020202020204" pitchFamily="34" charset="0"/>
              <a:buNone/>
            </a:pPr>
            <a:endParaRPr lang="en-GB" sz="1800" b="1" dirty="0">
              <a:solidFill>
                <a:srgbClr val="0070C0"/>
              </a:solidFill>
            </a:endParaRPr>
          </a:p>
          <a:p>
            <a:endParaRPr lang="en-US" sz="1800" dirty="0"/>
          </a:p>
        </p:txBody>
      </p:sp>
      <p:pic>
        <p:nvPicPr>
          <p:cNvPr id="7" name="Picture 6">
            <a:extLst>
              <a:ext uri="{FF2B5EF4-FFF2-40B4-BE49-F238E27FC236}">
                <a16:creationId xmlns:a16="http://schemas.microsoft.com/office/drawing/2014/main" id="{C0444A80-EB3A-4894-C14B-8E9C32F884FE}"/>
              </a:ext>
            </a:extLst>
          </p:cNvPr>
          <p:cNvPicPr>
            <a:picLocks noChangeAspect="1"/>
          </p:cNvPicPr>
          <p:nvPr/>
        </p:nvPicPr>
        <p:blipFill>
          <a:blip r:embed="rId3"/>
          <a:stretch>
            <a:fillRect/>
          </a:stretch>
        </p:blipFill>
        <p:spPr>
          <a:xfrm>
            <a:off x="2278199" y="1616296"/>
            <a:ext cx="6418691" cy="1639406"/>
          </a:xfrm>
          <a:prstGeom prst="rect">
            <a:avLst/>
          </a:prstGeom>
        </p:spPr>
      </p:pic>
    </p:spTree>
    <p:extLst>
      <p:ext uri="{BB962C8B-B14F-4D97-AF65-F5344CB8AC3E}">
        <p14:creationId xmlns:p14="http://schemas.microsoft.com/office/powerpoint/2010/main" val="210554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9E835-782C-68AC-CDCF-79FBBAE6FF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C13C71-9D1D-C3D3-0D38-89F42C04FF3A}"/>
              </a:ext>
            </a:extLst>
          </p:cNvPr>
          <p:cNvSpPr>
            <a:spLocks noGrp="1"/>
          </p:cNvSpPr>
          <p:nvPr>
            <p:ph type="title"/>
          </p:nvPr>
        </p:nvSpPr>
        <p:spPr>
          <a:xfrm>
            <a:off x="478199" y="316789"/>
            <a:ext cx="10080000" cy="381195"/>
          </a:xfrm>
        </p:spPr>
        <p:txBody>
          <a:bodyPr>
            <a:noAutofit/>
          </a:bodyPr>
          <a:lstStyle/>
          <a:p>
            <a:r>
              <a:rPr lang="en-US" sz="2400" dirty="0"/>
              <a:t>Experiments</a:t>
            </a:r>
          </a:p>
        </p:txBody>
      </p:sp>
      <p:sp>
        <p:nvSpPr>
          <p:cNvPr id="5" name="Foliennummernplatzhalter 4">
            <a:extLst>
              <a:ext uri="{FF2B5EF4-FFF2-40B4-BE49-F238E27FC236}">
                <a16:creationId xmlns:a16="http://schemas.microsoft.com/office/drawing/2014/main" id="{F479D78E-A742-9F98-867E-421CE6CDFEB5}"/>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3" name="Textplatzhalter 6">
            <a:extLst>
              <a:ext uri="{FF2B5EF4-FFF2-40B4-BE49-F238E27FC236}">
                <a16:creationId xmlns:a16="http://schemas.microsoft.com/office/drawing/2014/main" id="{DA39C8E2-B8DA-A743-E852-4F3522FB6602}"/>
              </a:ext>
            </a:extLst>
          </p:cNvPr>
          <p:cNvSpPr txBox="1">
            <a:spLocks/>
          </p:cNvSpPr>
          <p:nvPr/>
        </p:nvSpPr>
        <p:spPr>
          <a:xfrm>
            <a:off x="263044" y="881354"/>
            <a:ext cx="10729531" cy="813621"/>
          </a:xfrm>
          <a:prstGeom prst="rect">
            <a:avLst/>
          </a:prstGeom>
        </p:spPr>
        <p:txBody>
          <a:bodyPr vert="horz" wrap="square" lIns="0" tIns="0" rIns="0" bIns="0" rtlCol="0" anchor="b" anchorCtr="0">
            <a:spAutoFit/>
          </a:bodyPr>
          <a:lstStyle>
            <a:lvl1pPr marL="228600" indent="-228600" algn="l" defTabSz="914400" rtl="0" eaLnBrk="1" latinLnBrk="0" hangingPunct="1">
              <a:lnSpc>
                <a:spcPct val="90000"/>
              </a:lnSpc>
              <a:spcBef>
                <a:spcPts val="0"/>
              </a:spcBef>
              <a:spcAft>
                <a:spcPts val="0"/>
              </a:spcAft>
              <a:buFont typeface="Arial" panose="020B0604020202020204" pitchFamily="34" charset="0"/>
              <a:buChar char="•"/>
              <a:defRPr lang="de-DE" sz="2000" i="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Font typeface="Arial" panose="020B0604020202020204" pitchFamily="34" charset="0"/>
              <a:buNone/>
            </a:pPr>
            <a:r>
              <a:rPr lang="en-GB" sz="1800" b="1" dirty="0">
                <a:solidFill>
                  <a:srgbClr val="0070C0"/>
                </a:solidFill>
              </a:rPr>
              <a:t>Results</a:t>
            </a:r>
          </a:p>
          <a:p>
            <a:pPr marL="457200" lvl="1" indent="0" algn="just" fontAlgn="base">
              <a:buFont typeface="Arial" panose="020B0604020202020204" pitchFamily="34" charset="0"/>
              <a:buNone/>
            </a:pPr>
            <a:endParaRPr lang="en-GB" sz="1800" b="1" dirty="0">
              <a:solidFill>
                <a:srgbClr val="0070C0"/>
              </a:solidFill>
            </a:endParaRPr>
          </a:p>
          <a:p>
            <a:endParaRPr lang="en-US" sz="1800" dirty="0"/>
          </a:p>
        </p:txBody>
      </p:sp>
      <p:pic>
        <p:nvPicPr>
          <p:cNvPr id="7" name="Picture 6">
            <a:extLst>
              <a:ext uri="{FF2B5EF4-FFF2-40B4-BE49-F238E27FC236}">
                <a16:creationId xmlns:a16="http://schemas.microsoft.com/office/drawing/2014/main" id="{5450EECB-FE7A-A0B8-89B2-6107C7F92390}"/>
              </a:ext>
            </a:extLst>
          </p:cNvPr>
          <p:cNvPicPr>
            <a:picLocks noChangeAspect="1"/>
          </p:cNvPicPr>
          <p:nvPr/>
        </p:nvPicPr>
        <p:blipFill>
          <a:blip r:embed="rId3"/>
          <a:stretch>
            <a:fillRect/>
          </a:stretch>
        </p:blipFill>
        <p:spPr>
          <a:xfrm>
            <a:off x="2968465" y="934624"/>
            <a:ext cx="5056740" cy="5790633"/>
          </a:xfrm>
          <a:prstGeom prst="rect">
            <a:avLst/>
          </a:prstGeom>
        </p:spPr>
      </p:pic>
    </p:spTree>
    <p:extLst>
      <p:ext uri="{BB962C8B-B14F-4D97-AF65-F5344CB8AC3E}">
        <p14:creationId xmlns:p14="http://schemas.microsoft.com/office/powerpoint/2010/main" val="60284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E8208-FD2E-5177-9FDD-DFEF47CEF1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BC6A37-2A72-83BC-1E0D-F9089CAFB176}"/>
              </a:ext>
            </a:extLst>
          </p:cNvPr>
          <p:cNvSpPr>
            <a:spLocks noGrp="1"/>
          </p:cNvSpPr>
          <p:nvPr>
            <p:ph type="title"/>
          </p:nvPr>
        </p:nvSpPr>
        <p:spPr>
          <a:xfrm>
            <a:off x="478199" y="316789"/>
            <a:ext cx="10080000" cy="381195"/>
          </a:xfrm>
        </p:spPr>
        <p:txBody>
          <a:bodyPr>
            <a:noAutofit/>
          </a:bodyPr>
          <a:lstStyle/>
          <a:p>
            <a:r>
              <a:rPr lang="en-US" sz="2400" dirty="0"/>
              <a:t>Concluding Remarks</a:t>
            </a:r>
          </a:p>
        </p:txBody>
      </p:sp>
      <p:sp>
        <p:nvSpPr>
          <p:cNvPr id="5" name="Foliennummernplatzhalter 4">
            <a:extLst>
              <a:ext uri="{FF2B5EF4-FFF2-40B4-BE49-F238E27FC236}">
                <a16:creationId xmlns:a16="http://schemas.microsoft.com/office/drawing/2014/main" id="{1AF4436B-BFCD-6D80-29D9-53728139029D}"/>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6" name="TextBox 5">
            <a:extLst>
              <a:ext uri="{FF2B5EF4-FFF2-40B4-BE49-F238E27FC236}">
                <a16:creationId xmlns:a16="http://schemas.microsoft.com/office/drawing/2014/main" id="{5B9704D2-DF07-8808-F28A-13CFAE6FAD79}"/>
              </a:ext>
            </a:extLst>
          </p:cNvPr>
          <p:cNvSpPr txBox="1"/>
          <p:nvPr/>
        </p:nvSpPr>
        <p:spPr>
          <a:xfrm>
            <a:off x="655742" y="1323191"/>
            <a:ext cx="972491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OLITE: a novel, practically useful online tree ensembles for time series forecasting.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OLITE specializes individual trees across different input regions in the time series and uses a well-devised weighting schema for online ensemble aggregation.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OLITE is updated in an informed manner following concept drift detection in the time series.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exhaustive empirical evaluation, including 1000 real-world datasets and multiple comparison algorithms, showed the advantages of OLITE in terms of performance and scalability.</a:t>
            </a:r>
          </a:p>
          <a:p>
            <a:endParaRPr lang="en-US" dirty="0"/>
          </a:p>
        </p:txBody>
      </p:sp>
    </p:spTree>
    <p:extLst>
      <p:ext uri="{BB962C8B-B14F-4D97-AF65-F5344CB8AC3E}">
        <p14:creationId xmlns:p14="http://schemas.microsoft.com/office/powerpoint/2010/main" val="202144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26198-EBB3-227C-C4DA-0A81E480F64A}"/>
              </a:ext>
            </a:extLst>
          </p:cNvPr>
          <p:cNvSpPr>
            <a:spLocks noGrp="1"/>
          </p:cNvSpPr>
          <p:nvPr>
            <p:ph type="title"/>
          </p:nvPr>
        </p:nvSpPr>
        <p:spPr>
          <a:xfrm>
            <a:off x="479425" y="476250"/>
            <a:ext cx="10080000" cy="381195"/>
          </a:xfrm>
        </p:spPr>
        <p:txBody>
          <a:bodyPr>
            <a:noAutofit/>
          </a:bodyPr>
          <a:lstStyle/>
          <a:p>
            <a:r>
              <a:rPr lang="en-US" sz="2400" dirty="0"/>
              <a:t>Motivation </a:t>
            </a:r>
          </a:p>
        </p:txBody>
      </p:sp>
      <p:sp>
        <p:nvSpPr>
          <p:cNvPr id="4" name="Fußzeilenplatzhalter 3">
            <a:extLst>
              <a:ext uri="{FF2B5EF4-FFF2-40B4-BE49-F238E27FC236}">
                <a16:creationId xmlns:a16="http://schemas.microsoft.com/office/drawing/2014/main" id="{5CAB845D-072F-8C16-EE1F-7BA9FC64C89C}"/>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D1145905-2DAC-1328-FA48-88528CCA5164}"/>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CE80A181-7C27-2FB8-9514-0090CCA99084}"/>
              </a:ext>
            </a:extLst>
          </p:cNvPr>
          <p:cNvSpPr>
            <a:spLocks noGrp="1"/>
          </p:cNvSpPr>
          <p:nvPr>
            <p:ph type="body" sz="quarter" idx="14"/>
          </p:nvPr>
        </p:nvSpPr>
        <p:spPr>
          <a:xfrm>
            <a:off x="912575" y="1149852"/>
            <a:ext cx="10080000" cy="1248099"/>
          </a:xfrm>
        </p:spPr>
        <p:txBody>
          <a:bodyPr/>
          <a:lstStyle/>
          <a:p>
            <a:pPr algn="just" rtl="0" fontAlgn="base">
              <a:buFont typeface="Arial" panose="020B0604020202020204" pitchFamily="34" charset="0"/>
              <a:buChar char="•"/>
            </a:pPr>
            <a:r>
              <a:rPr lang="en-GB" sz="1800" b="0" i="0" u="none" strike="noStrike" dirty="0">
                <a:solidFill>
                  <a:srgbClr val="000000"/>
                </a:solidFill>
                <a:effectLst/>
              </a:rPr>
              <a:t>Due to the </a:t>
            </a:r>
            <a:r>
              <a:rPr lang="en-GB" sz="1800" b="1" i="0" u="none" strike="noStrike" dirty="0">
                <a:solidFill>
                  <a:srgbClr val="0070C0"/>
                </a:solidFill>
                <a:effectLst/>
              </a:rPr>
              <a:t>time-evolving</a:t>
            </a:r>
            <a:r>
              <a:rPr lang="en-GB" sz="1800" b="0" i="0" u="none" strike="noStrike" dirty="0">
                <a:solidFill>
                  <a:srgbClr val="000000"/>
                </a:solidFill>
                <a:effectLst/>
              </a:rPr>
              <a:t> and </a:t>
            </a:r>
            <a:r>
              <a:rPr lang="en-GB" sz="1800" b="1" i="0" u="none" strike="noStrike" dirty="0">
                <a:solidFill>
                  <a:srgbClr val="0070C0"/>
                </a:solidFill>
                <a:effectLst/>
              </a:rPr>
              <a:t>dynamic</a:t>
            </a:r>
            <a:r>
              <a:rPr lang="en-GB" sz="1800" b="0" i="0" u="none" strike="noStrike" dirty="0">
                <a:solidFill>
                  <a:srgbClr val="000000"/>
                </a:solidFill>
                <a:effectLst/>
              </a:rPr>
              <a:t> nature of time series, forecasting models do not hold the same performance level over time.</a:t>
            </a:r>
          </a:p>
          <a:p>
            <a:pPr algn="just" rtl="0" fontAlgn="base">
              <a:buFont typeface="Arial" panose="020B0604020202020204" pitchFamily="34" charset="0"/>
              <a:buChar char="•"/>
            </a:pPr>
            <a:endParaRPr lang="en-GB" sz="1800" dirty="0">
              <a:solidFill>
                <a:srgbClr val="000000"/>
              </a:solidFill>
            </a:endParaRPr>
          </a:p>
          <a:p>
            <a:pPr algn="just" rtl="0" fontAlgn="base">
              <a:buFont typeface="Arial" panose="020B0604020202020204" pitchFamily="34" charset="0"/>
              <a:buChar char="•"/>
            </a:pPr>
            <a:endParaRPr lang="en-GB" sz="1800" b="0" i="0" u="none" strike="noStrike" dirty="0">
              <a:solidFill>
                <a:srgbClr val="000000"/>
              </a:solidFill>
              <a:effectLst/>
            </a:endParaRPr>
          </a:p>
          <a:p>
            <a:pPr marL="0" indent="0" algn="just">
              <a:buNone/>
            </a:pPr>
            <a:r>
              <a:rPr lang="en-US" sz="1800" dirty="0"/>
              <a:t>              </a:t>
            </a:r>
          </a:p>
        </p:txBody>
      </p:sp>
      <p:pic>
        <p:nvPicPr>
          <p:cNvPr id="6" name="Picture 5" descr="Chart, histogram&#10;&#10;Description automatically generated">
            <a:extLst>
              <a:ext uri="{FF2B5EF4-FFF2-40B4-BE49-F238E27FC236}">
                <a16:creationId xmlns:a16="http://schemas.microsoft.com/office/drawing/2014/main" id="{9365D61B-DA53-DC8F-9288-6CE3BBD72343}"/>
              </a:ext>
            </a:extLst>
          </p:cNvPr>
          <p:cNvPicPr>
            <a:picLocks noChangeAspect="1"/>
          </p:cNvPicPr>
          <p:nvPr/>
        </p:nvPicPr>
        <p:blipFill rotWithShape="1">
          <a:blip r:embed="rId3"/>
          <a:srcRect r="1198" b="20308"/>
          <a:stretch/>
        </p:blipFill>
        <p:spPr>
          <a:xfrm>
            <a:off x="1506287" y="2397951"/>
            <a:ext cx="8853326" cy="2778018"/>
          </a:xfrm>
          <a:prstGeom prst="rect">
            <a:avLst/>
          </a:prstGeom>
        </p:spPr>
      </p:pic>
    </p:spTree>
    <p:extLst>
      <p:ext uri="{BB962C8B-B14F-4D97-AF65-F5344CB8AC3E}">
        <p14:creationId xmlns:p14="http://schemas.microsoft.com/office/powerpoint/2010/main" val="55333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35AE-F582-765B-D49E-C10A638A76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4E5AEC-095E-B2CF-4004-1AE4041C1C6B}"/>
              </a:ext>
            </a:extLst>
          </p:cNvPr>
          <p:cNvSpPr>
            <a:spLocks noGrp="1"/>
          </p:cNvSpPr>
          <p:nvPr>
            <p:ph type="title"/>
          </p:nvPr>
        </p:nvSpPr>
        <p:spPr>
          <a:xfrm>
            <a:off x="479425" y="476250"/>
            <a:ext cx="10080000" cy="381195"/>
          </a:xfrm>
        </p:spPr>
        <p:txBody>
          <a:bodyPr>
            <a:noAutofit/>
          </a:bodyPr>
          <a:lstStyle/>
          <a:p>
            <a:r>
              <a:rPr lang="en-US" sz="2400" dirty="0"/>
              <a:t>Motivation </a:t>
            </a:r>
          </a:p>
        </p:txBody>
      </p:sp>
      <p:sp>
        <p:nvSpPr>
          <p:cNvPr id="4" name="Fußzeilenplatzhalter 3">
            <a:extLst>
              <a:ext uri="{FF2B5EF4-FFF2-40B4-BE49-F238E27FC236}">
                <a16:creationId xmlns:a16="http://schemas.microsoft.com/office/drawing/2014/main" id="{A91ECFA9-8CDD-D4DE-E84C-EAC06D89B4A1}"/>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823BE7FB-F950-C490-FA37-D7A4AB17AE47}"/>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F475C9E4-D4B3-E62D-6037-E53D50908F9C}"/>
              </a:ext>
            </a:extLst>
          </p:cNvPr>
          <p:cNvSpPr>
            <a:spLocks noGrp="1"/>
          </p:cNvSpPr>
          <p:nvPr>
            <p:ph type="body" sz="quarter" idx="14"/>
          </p:nvPr>
        </p:nvSpPr>
        <p:spPr>
          <a:xfrm>
            <a:off x="912575" y="1390200"/>
            <a:ext cx="10080000" cy="1995996"/>
          </a:xfrm>
        </p:spPr>
        <p:txBody>
          <a:bodyPr/>
          <a:lstStyle/>
          <a:p>
            <a:pPr algn="just" rtl="0" fontAlgn="base">
              <a:buFont typeface="Arial" panose="020B0604020202020204" pitchFamily="34" charset="0"/>
              <a:buChar char="•"/>
            </a:pPr>
            <a:r>
              <a:rPr lang="en-GB" sz="1800" b="0" i="0" u="none" strike="noStrike" dirty="0">
                <a:solidFill>
                  <a:srgbClr val="000000"/>
                </a:solidFill>
                <a:effectLst/>
              </a:rPr>
              <a:t>Due to the </a:t>
            </a:r>
            <a:r>
              <a:rPr lang="en-GB" sz="1800" b="1" i="0" u="none" strike="noStrike" dirty="0">
                <a:solidFill>
                  <a:srgbClr val="0070C0"/>
                </a:solidFill>
                <a:effectLst/>
              </a:rPr>
              <a:t>time-evolving</a:t>
            </a:r>
            <a:r>
              <a:rPr lang="en-GB" sz="1800" b="0" i="0" u="none" strike="noStrike" dirty="0">
                <a:solidFill>
                  <a:srgbClr val="000000"/>
                </a:solidFill>
                <a:effectLst/>
              </a:rPr>
              <a:t> and </a:t>
            </a:r>
            <a:r>
              <a:rPr lang="en-GB" sz="1800" b="1" i="0" u="none" strike="noStrike" dirty="0">
                <a:solidFill>
                  <a:srgbClr val="0070C0"/>
                </a:solidFill>
                <a:effectLst/>
              </a:rPr>
              <a:t>dynamic</a:t>
            </a:r>
            <a:r>
              <a:rPr lang="en-GB" sz="1800" b="0" i="0" u="none" strike="noStrike" dirty="0">
                <a:solidFill>
                  <a:srgbClr val="000000"/>
                </a:solidFill>
                <a:effectLst/>
              </a:rPr>
              <a:t> nature of time series, forecasting models do not hold the same performance level over time.</a:t>
            </a:r>
          </a:p>
          <a:p>
            <a:pPr algn="just" rtl="0" fontAlgn="base">
              <a:buFont typeface="Arial" panose="020B0604020202020204" pitchFamily="34" charset="0"/>
              <a:buChar char="•"/>
            </a:pPr>
            <a:endParaRPr lang="en-GB" sz="1800" dirty="0">
              <a:solidFill>
                <a:srgbClr val="000000"/>
              </a:solidFill>
            </a:endParaRPr>
          </a:p>
          <a:p>
            <a:pPr algn="just" rtl="0" fontAlgn="base">
              <a:buFont typeface="Arial" panose="020B0604020202020204" pitchFamily="34" charset="0"/>
              <a:buChar char="•"/>
            </a:pPr>
            <a:endParaRPr lang="en-GB" sz="1800" b="0" i="0" u="none" strike="noStrike" dirty="0">
              <a:solidFill>
                <a:srgbClr val="000000"/>
              </a:solidFill>
              <a:effectLst/>
            </a:endParaRPr>
          </a:p>
          <a:p>
            <a:pPr marL="0" indent="0" algn="just">
              <a:buNone/>
            </a:pPr>
            <a:r>
              <a:rPr lang="en-US" sz="1800" dirty="0"/>
              <a:t>              Combining  many models using an </a:t>
            </a:r>
            <a:r>
              <a:rPr lang="en-US" sz="1800" b="1" dirty="0">
                <a:solidFill>
                  <a:srgbClr val="0070C0"/>
                </a:solidFill>
              </a:rPr>
              <a:t>ensemble</a:t>
            </a:r>
            <a:r>
              <a:rPr lang="en-US" sz="1800" dirty="0"/>
              <a:t> technique can be a solution to cover the weakness of some models in some time intervals or points.</a:t>
            </a:r>
          </a:p>
          <a:p>
            <a:pPr marL="0" indent="0" algn="just">
              <a:buNone/>
            </a:pPr>
            <a:endParaRPr lang="en-US" sz="1800" dirty="0"/>
          </a:p>
          <a:p>
            <a:pPr marL="0" indent="0">
              <a:buNone/>
            </a:pPr>
            <a:endParaRPr lang="en-US" sz="1800" dirty="0"/>
          </a:p>
        </p:txBody>
      </p:sp>
      <p:sp>
        <p:nvSpPr>
          <p:cNvPr id="3" name="Right Arrow 2">
            <a:extLst>
              <a:ext uri="{FF2B5EF4-FFF2-40B4-BE49-F238E27FC236}">
                <a16:creationId xmlns:a16="http://schemas.microsoft.com/office/drawing/2014/main" id="{6F250855-B241-E1DE-9D27-030F4381FA27}"/>
              </a:ext>
            </a:extLst>
          </p:cNvPr>
          <p:cNvSpPr/>
          <p:nvPr/>
        </p:nvSpPr>
        <p:spPr>
          <a:xfrm>
            <a:off x="984272" y="2388198"/>
            <a:ext cx="430306" cy="193638"/>
          </a:xfrm>
          <a:prstGeom prst="rightArrow">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77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B7FA-63A3-820F-A93A-9930F58F92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7CDB3B-0E21-85B1-4604-F91F62DD9B03}"/>
              </a:ext>
            </a:extLst>
          </p:cNvPr>
          <p:cNvSpPr>
            <a:spLocks noGrp="1"/>
          </p:cNvSpPr>
          <p:nvPr>
            <p:ph type="title"/>
          </p:nvPr>
        </p:nvSpPr>
        <p:spPr>
          <a:xfrm>
            <a:off x="479425" y="476250"/>
            <a:ext cx="10080000" cy="381195"/>
          </a:xfrm>
        </p:spPr>
        <p:txBody>
          <a:bodyPr>
            <a:noAutofit/>
          </a:bodyPr>
          <a:lstStyle/>
          <a:p>
            <a:r>
              <a:rPr lang="en-US" sz="2400" dirty="0"/>
              <a:t>Motivation </a:t>
            </a:r>
          </a:p>
        </p:txBody>
      </p:sp>
      <p:sp>
        <p:nvSpPr>
          <p:cNvPr id="4" name="Fußzeilenplatzhalter 3">
            <a:extLst>
              <a:ext uri="{FF2B5EF4-FFF2-40B4-BE49-F238E27FC236}">
                <a16:creationId xmlns:a16="http://schemas.microsoft.com/office/drawing/2014/main" id="{577AFB66-3679-9FF7-05DF-4FE713BD15C9}"/>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395B8CC3-44F5-BFEE-D3A4-C3FF59799E80}"/>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D8406D58-B139-D6CC-0DB8-A62BAEF03474}"/>
              </a:ext>
            </a:extLst>
          </p:cNvPr>
          <p:cNvSpPr>
            <a:spLocks noGrp="1"/>
          </p:cNvSpPr>
          <p:nvPr>
            <p:ph type="body" sz="quarter" idx="14"/>
          </p:nvPr>
        </p:nvSpPr>
        <p:spPr>
          <a:xfrm>
            <a:off x="912575" y="1315199"/>
            <a:ext cx="10080000" cy="3121432"/>
          </a:xfrm>
        </p:spPr>
        <p:txBody>
          <a:bodyPr/>
          <a:lstStyle/>
          <a:p>
            <a:pPr algn="just" rtl="0" fontAlgn="base">
              <a:buFont typeface="Arial" panose="020B0604020202020204" pitchFamily="34" charset="0"/>
              <a:buChar char="•"/>
            </a:pPr>
            <a:r>
              <a:rPr lang="en-GB" sz="1800" b="0" i="0" u="none" strike="noStrike" dirty="0">
                <a:solidFill>
                  <a:srgbClr val="000000"/>
                </a:solidFill>
                <a:effectLst/>
              </a:rPr>
              <a:t>Due to the </a:t>
            </a:r>
            <a:r>
              <a:rPr lang="en-GB" sz="1800" b="1" i="0" u="none" strike="noStrike" dirty="0">
                <a:solidFill>
                  <a:srgbClr val="0070C0"/>
                </a:solidFill>
                <a:effectLst/>
              </a:rPr>
              <a:t>time-evolving</a:t>
            </a:r>
            <a:r>
              <a:rPr lang="en-GB" sz="1800" b="0" i="0" u="none" strike="noStrike" dirty="0">
                <a:solidFill>
                  <a:srgbClr val="000000"/>
                </a:solidFill>
                <a:effectLst/>
              </a:rPr>
              <a:t> and </a:t>
            </a:r>
            <a:r>
              <a:rPr lang="en-GB" sz="1800" b="1" i="0" u="none" strike="noStrike" dirty="0">
                <a:solidFill>
                  <a:srgbClr val="0070C0"/>
                </a:solidFill>
                <a:effectLst/>
              </a:rPr>
              <a:t>dynamic</a:t>
            </a:r>
            <a:r>
              <a:rPr lang="en-GB" sz="1800" b="0" i="0" u="none" strike="noStrike" dirty="0">
                <a:solidFill>
                  <a:srgbClr val="000000"/>
                </a:solidFill>
                <a:effectLst/>
              </a:rPr>
              <a:t> nature of time series, forecasting models do not hold the same performance level over time.</a:t>
            </a:r>
          </a:p>
          <a:p>
            <a:pPr algn="just" rtl="0" fontAlgn="base">
              <a:buFont typeface="Arial" panose="020B0604020202020204" pitchFamily="34" charset="0"/>
              <a:buChar char="•"/>
            </a:pPr>
            <a:endParaRPr lang="en-GB" sz="1800" dirty="0">
              <a:solidFill>
                <a:srgbClr val="000000"/>
              </a:solidFill>
            </a:endParaRPr>
          </a:p>
          <a:p>
            <a:pPr algn="just" rtl="0" fontAlgn="base">
              <a:buFont typeface="Arial" panose="020B0604020202020204" pitchFamily="34" charset="0"/>
              <a:buChar char="•"/>
            </a:pPr>
            <a:endParaRPr lang="en-GB" sz="1800" b="0" i="0" u="none" strike="noStrike" dirty="0">
              <a:solidFill>
                <a:srgbClr val="000000"/>
              </a:solidFill>
              <a:effectLst/>
            </a:endParaRPr>
          </a:p>
          <a:p>
            <a:pPr marL="0" indent="0" algn="just">
              <a:buNone/>
            </a:pPr>
            <a:r>
              <a:rPr lang="en-US" sz="1800" dirty="0"/>
              <a:t>              Combining  many models using an </a:t>
            </a:r>
            <a:r>
              <a:rPr lang="en-US" sz="1800" b="1" dirty="0">
                <a:solidFill>
                  <a:srgbClr val="0070C0"/>
                </a:solidFill>
              </a:rPr>
              <a:t>ensemble</a:t>
            </a:r>
            <a:r>
              <a:rPr lang="en-US" sz="1800" dirty="0"/>
              <a:t> technique can be a solution to cover the weakness of some models in some time intervals or points.</a:t>
            </a:r>
          </a:p>
          <a:p>
            <a:pPr marL="0" indent="0" algn="just">
              <a:buNone/>
            </a:pPr>
            <a:endParaRPr lang="en-US" sz="1800" dirty="0"/>
          </a:p>
          <a:p>
            <a:pPr algn="just"/>
            <a:r>
              <a:rPr lang="en-US" sz="1800" dirty="0"/>
              <a:t>Ensemble model :</a:t>
            </a:r>
          </a:p>
          <a:p>
            <a:pPr algn="just"/>
            <a:endParaRPr lang="en-US" sz="1800" dirty="0"/>
          </a:p>
          <a:p>
            <a:pPr lvl="1" algn="just">
              <a:buClr>
                <a:schemeClr val="accent5"/>
              </a:buClr>
              <a:buFont typeface="Wingdings" pitchFamily="2" charset="2"/>
              <a:buChar char="ü"/>
            </a:pPr>
            <a:r>
              <a:rPr lang="en-US" sz="1800" dirty="0">
                <a:solidFill>
                  <a:schemeClr val="accent5"/>
                </a:solidFill>
              </a:rPr>
              <a:t>Adaptive</a:t>
            </a:r>
            <a:r>
              <a:rPr lang="en-US" sz="1800" dirty="0"/>
              <a:t> to cope with the dynamics of time series.</a:t>
            </a:r>
          </a:p>
          <a:p>
            <a:pPr lvl="1" algn="just"/>
            <a:endParaRPr lang="en-US" sz="1800" dirty="0"/>
          </a:p>
          <a:p>
            <a:pPr marL="0" indent="0">
              <a:buNone/>
            </a:pPr>
            <a:endParaRPr lang="en-US" sz="1800" dirty="0"/>
          </a:p>
        </p:txBody>
      </p:sp>
      <p:sp>
        <p:nvSpPr>
          <p:cNvPr id="3" name="Right Arrow 2">
            <a:extLst>
              <a:ext uri="{FF2B5EF4-FFF2-40B4-BE49-F238E27FC236}">
                <a16:creationId xmlns:a16="http://schemas.microsoft.com/office/drawing/2014/main" id="{EA23BEF3-EEFF-7DD2-8326-14C02C1F1B17}"/>
              </a:ext>
            </a:extLst>
          </p:cNvPr>
          <p:cNvSpPr/>
          <p:nvPr/>
        </p:nvSpPr>
        <p:spPr>
          <a:xfrm>
            <a:off x="984272" y="2388198"/>
            <a:ext cx="430306" cy="193638"/>
          </a:xfrm>
          <a:prstGeom prst="rightArrow">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55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FD41D-0AA7-2E34-6AF0-CA7128A185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3EAD79-B5F6-A2B1-C6CE-6F5865A73202}"/>
              </a:ext>
            </a:extLst>
          </p:cNvPr>
          <p:cNvSpPr>
            <a:spLocks noGrp="1"/>
          </p:cNvSpPr>
          <p:nvPr>
            <p:ph type="title"/>
          </p:nvPr>
        </p:nvSpPr>
        <p:spPr>
          <a:xfrm>
            <a:off x="479425" y="476250"/>
            <a:ext cx="10080000" cy="381195"/>
          </a:xfrm>
        </p:spPr>
        <p:txBody>
          <a:bodyPr>
            <a:noAutofit/>
          </a:bodyPr>
          <a:lstStyle/>
          <a:p>
            <a:r>
              <a:rPr lang="en-US" sz="2400" dirty="0"/>
              <a:t>Motivation </a:t>
            </a:r>
          </a:p>
        </p:txBody>
      </p:sp>
      <p:sp>
        <p:nvSpPr>
          <p:cNvPr id="4" name="Fußzeilenplatzhalter 3">
            <a:extLst>
              <a:ext uri="{FF2B5EF4-FFF2-40B4-BE49-F238E27FC236}">
                <a16:creationId xmlns:a16="http://schemas.microsoft.com/office/drawing/2014/main" id="{D0E2F4DA-59DA-994E-DCEC-AD0AF6084B92}"/>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38EC45C6-C5D3-2B23-4810-29E968FC9B32}"/>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7C2B23B5-E701-5F9F-E060-620BC70CB39D}"/>
              </a:ext>
            </a:extLst>
          </p:cNvPr>
          <p:cNvSpPr>
            <a:spLocks noGrp="1"/>
          </p:cNvSpPr>
          <p:nvPr>
            <p:ph type="body" sz="quarter" idx="14"/>
          </p:nvPr>
        </p:nvSpPr>
        <p:spPr>
          <a:xfrm>
            <a:off x="912575" y="1344152"/>
            <a:ext cx="10080000" cy="3684150"/>
          </a:xfrm>
        </p:spPr>
        <p:txBody>
          <a:bodyPr/>
          <a:lstStyle/>
          <a:p>
            <a:pPr algn="just" rtl="0" fontAlgn="base">
              <a:buFont typeface="Arial" panose="020B0604020202020204" pitchFamily="34" charset="0"/>
              <a:buChar char="•"/>
            </a:pPr>
            <a:r>
              <a:rPr lang="en-GB" sz="1800" b="0" i="0" u="none" strike="noStrike" dirty="0">
                <a:solidFill>
                  <a:srgbClr val="000000"/>
                </a:solidFill>
                <a:effectLst/>
              </a:rPr>
              <a:t>Due to the </a:t>
            </a:r>
            <a:r>
              <a:rPr lang="en-GB" sz="1800" b="1" i="0" u="none" strike="noStrike" dirty="0">
                <a:solidFill>
                  <a:srgbClr val="0070C0"/>
                </a:solidFill>
                <a:effectLst/>
              </a:rPr>
              <a:t>time-evolving</a:t>
            </a:r>
            <a:r>
              <a:rPr lang="en-GB" sz="1800" b="0" i="0" u="none" strike="noStrike" dirty="0">
                <a:solidFill>
                  <a:srgbClr val="000000"/>
                </a:solidFill>
                <a:effectLst/>
              </a:rPr>
              <a:t> and </a:t>
            </a:r>
            <a:r>
              <a:rPr lang="en-GB" sz="1800" b="1" i="0" u="none" strike="noStrike" dirty="0">
                <a:solidFill>
                  <a:srgbClr val="0070C0"/>
                </a:solidFill>
                <a:effectLst/>
              </a:rPr>
              <a:t>dynamic</a:t>
            </a:r>
            <a:r>
              <a:rPr lang="en-GB" sz="1800" b="0" i="0" u="none" strike="noStrike" dirty="0">
                <a:solidFill>
                  <a:srgbClr val="000000"/>
                </a:solidFill>
                <a:effectLst/>
              </a:rPr>
              <a:t> nature of time series, forecasting models do not hold the same performance level over time.</a:t>
            </a:r>
          </a:p>
          <a:p>
            <a:pPr algn="just" rtl="0" fontAlgn="base">
              <a:buFont typeface="Arial" panose="020B0604020202020204" pitchFamily="34" charset="0"/>
              <a:buChar char="•"/>
            </a:pPr>
            <a:endParaRPr lang="en-GB" sz="1800" dirty="0">
              <a:solidFill>
                <a:srgbClr val="000000"/>
              </a:solidFill>
            </a:endParaRPr>
          </a:p>
          <a:p>
            <a:pPr algn="just" rtl="0" fontAlgn="base">
              <a:buFont typeface="Arial" panose="020B0604020202020204" pitchFamily="34" charset="0"/>
              <a:buChar char="•"/>
            </a:pPr>
            <a:endParaRPr lang="en-GB" sz="1800" b="0" i="0" u="none" strike="noStrike" dirty="0">
              <a:solidFill>
                <a:srgbClr val="000000"/>
              </a:solidFill>
              <a:effectLst/>
            </a:endParaRPr>
          </a:p>
          <a:p>
            <a:pPr marL="0" indent="0" algn="just">
              <a:buNone/>
            </a:pPr>
            <a:r>
              <a:rPr lang="en-US" sz="1800" dirty="0"/>
              <a:t>              Combining  many models using an </a:t>
            </a:r>
            <a:r>
              <a:rPr lang="en-US" sz="1800" b="1" dirty="0">
                <a:solidFill>
                  <a:srgbClr val="0070C0"/>
                </a:solidFill>
              </a:rPr>
              <a:t>ensemble</a:t>
            </a:r>
            <a:r>
              <a:rPr lang="en-US" sz="1800" dirty="0"/>
              <a:t> technique can be a solution to cover the weakness of some models in some time intervals or points.</a:t>
            </a:r>
          </a:p>
          <a:p>
            <a:pPr marL="0" indent="0" algn="just">
              <a:buNone/>
            </a:pPr>
            <a:endParaRPr lang="en-US" sz="1800" dirty="0"/>
          </a:p>
          <a:p>
            <a:pPr algn="just"/>
            <a:r>
              <a:rPr lang="en-US" sz="1800" dirty="0"/>
              <a:t>Ensemble model :</a:t>
            </a:r>
          </a:p>
          <a:p>
            <a:pPr algn="just"/>
            <a:endParaRPr lang="en-US" sz="1800" dirty="0"/>
          </a:p>
          <a:p>
            <a:pPr lvl="1" algn="just">
              <a:buClr>
                <a:schemeClr val="accent5"/>
              </a:buClr>
              <a:buFont typeface="Wingdings" pitchFamily="2" charset="2"/>
              <a:buChar char="ü"/>
            </a:pPr>
            <a:r>
              <a:rPr lang="en-US" sz="1800" dirty="0">
                <a:solidFill>
                  <a:schemeClr val="accent5"/>
                </a:solidFill>
              </a:rPr>
              <a:t>Adaptive</a:t>
            </a:r>
            <a:r>
              <a:rPr lang="en-US" sz="1800" dirty="0"/>
              <a:t> to cope with the dynamics of time series.</a:t>
            </a:r>
          </a:p>
          <a:p>
            <a:pPr lvl="1" algn="just"/>
            <a:endParaRPr lang="en-US" sz="1800" dirty="0"/>
          </a:p>
          <a:p>
            <a:pPr lvl="1" algn="just">
              <a:buClr>
                <a:schemeClr val="accent5"/>
              </a:buClr>
              <a:buFont typeface="Wingdings" pitchFamily="2" charset="2"/>
              <a:buChar char="ü"/>
            </a:pPr>
            <a:r>
              <a:rPr lang="en-US" sz="1800" dirty="0">
                <a:solidFill>
                  <a:schemeClr val="accent5"/>
                </a:solidFill>
              </a:rPr>
              <a:t>Explainable</a:t>
            </a:r>
            <a:r>
              <a:rPr lang="en-US" sz="1800" dirty="0"/>
              <a:t> to increase trustworthiness in decision-making based on the results of this model.</a:t>
            </a:r>
          </a:p>
          <a:p>
            <a:pPr marL="0" indent="0" algn="just">
              <a:buNone/>
            </a:pPr>
            <a:endParaRPr lang="en-US" sz="1800" dirty="0"/>
          </a:p>
          <a:p>
            <a:pPr marL="0" indent="0">
              <a:buNone/>
            </a:pPr>
            <a:endParaRPr lang="en-US" sz="1800" dirty="0"/>
          </a:p>
        </p:txBody>
      </p:sp>
      <p:sp>
        <p:nvSpPr>
          <p:cNvPr id="3" name="Right Arrow 2">
            <a:extLst>
              <a:ext uri="{FF2B5EF4-FFF2-40B4-BE49-F238E27FC236}">
                <a16:creationId xmlns:a16="http://schemas.microsoft.com/office/drawing/2014/main" id="{E23B0FFF-C40C-0F5E-874E-70BDEAEB0D82}"/>
              </a:ext>
            </a:extLst>
          </p:cNvPr>
          <p:cNvSpPr/>
          <p:nvPr/>
        </p:nvSpPr>
        <p:spPr>
          <a:xfrm>
            <a:off x="984272" y="2388198"/>
            <a:ext cx="430306" cy="193638"/>
          </a:xfrm>
          <a:prstGeom prst="rightArrow">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3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7B11-F099-1DD1-D9BA-69A9186C92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F6DB99-2C6F-B58A-1CD8-6C4CDB861E77}"/>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BDE057C1-BD21-8397-6465-D7DCCC518428}"/>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D6165EAF-4CD8-FBAD-C5E8-F2B5C068C3D9}"/>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8E2B53C3-3AB8-3CF9-D0F6-3704CC75FA8F}"/>
              </a:ext>
            </a:extLst>
          </p:cNvPr>
          <p:cNvSpPr>
            <a:spLocks noGrp="1"/>
          </p:cNvSpPr>
          <p:nvPr>
            <p:ph type="body" sz="quarter" idx="14"/>
          </p:nvPr>
        </p:nvSpPr>
        <p:spPr>
          <a:xfrm>
            <a:off x="718937" y="1507019"/>
            <a:ext cx="10080000" cy="3192734"/>
          </a:xfrm>
        </p:spPr>
        <p:txBody>
          <a:bodyPr/>
          <a:lstStyle/>
          <a:p>
            <a:pPr marL="0" indent="0" algn="just" rtl="0" fontAlgn="base">
              <a:buNone/>
            </a:pPr>
            <a:r>
              <a:rPr lang="en-GB" sz="1800" b="1" i="0" u="none" strike="noStrike" dirty="0">
                <a:solidFill>
                  <a:srgbClr val="0070C0"/>
                </a:solidFill>
                <a:effectLst/>
              </a:rPr>
              <a:t>Online Ensemble Construction Stages:</a:t>
            </a:r>
          </a:p>
          <a:p>
            <a:pPr algn="just" rtl="0" fontAlgn="base">
              <a:buFont typeface="Arial" panose="020B0604020202020204" pitchFamily="34" charset="0"/>
              <a:buChar char="•"/>
            </a:pPr>
            <a:endParaRPr lang="en-GB" sz="1800" b="1" dirty="0">
              <a:solidFill>
                <a:srgbClr val="000000"/>
              </a:solidFill>
            </a:endParaRPr>
          </a:p>
          <a:p>
            <a:pPr marL="800100" lvl="1" indent="-342900" algn="just" fontAlgn="base">
              <a:buFont typeface="+mj-lt"/>
              <a:buAutoNum type="arabicPeriod"/>
            </a:pPr>
            <a:r>
              <a:rPr lang="en-GB" sz="1800" dirty="0">
                <a:solidFill>
                  <a:srgbClr val="000000"/>
                </a:solidFill>
              </a:rPr>
              <a:t>Ensemble Base Models Generation</a:t>
            </a:r>
          </a:p>
          <a:p>
            <a:pPr marL="800100" lvl="1" indent="-342900" algn="just" fontAlgn="base">
              <a:buFont typeface="+mj-lt"/>
              <a:buAutoNum type="arabicPeriod"/>
            </a:pPr>
            <a:endParaRPr lang="en-GB" sz="1800" dirty="0">
              <a:solidFill>
                <a:srgbClr val="000000"/>
              </a:solidFill>
            </a:endParaRPr>
          </a:p>
          <a:p>
            <a:pPr marL="800100" lvl="1" indent="-342900" algn="just" fontAlgn="base">
              <a:buFont typeface="+mj-lt"/>
              <a:buAutoNum type="arabicPeriod"/>
            </a:pPr>
            <a:r>
              <a:rPr lang="en-GB" sz="1800" dirty="0">
                <a:solidFill>
                  <a:srgbClr val="000000"/>
                </a:solidFill>
              </a:rPr>
              <a:t>Ensemble Pruning</a:t>
            </a:r>
          </a:p>
          <a:p>
            <a:pPr marL="800100" lvl="1" indent="-342900" algn="just" fontAlgn="base">
              <a:buFont typeface="+mj-lt"/>
              <a:buAutoNum type="arabicPeriod"/>
            </a:pPr>
            <a:endParaRPr lang="en-GB" sz="1800" dirty="0">
              <a:solidFill>
                <a:srgbClr val="000000"/>
              </a:solidFill>
            </a:endParaRPr>
          </a:p>
          <a:p>
            <a:pPr marL="800100" lvl="1" indent="-342900" algn="just" fontAlgn="base">
              <a:buFont typeface="+mj-lt"/>
              <a:buAutoNum type="arabicPeriod"/>
            </a:pPr>
            <a:r>
              <a:rPr lang="en-GB" sz="1800" dirty="0">
                <a:solidFill>
                  <a:srgbClr val="000000"/>
                </a:solidFill>
              </a:rPr>
              <a:t>Ensemble Aggregation</a:t>
            </a:r>
          </a:p>
          <a:p>
            <a:pPr marL="800100" lvl="1" indent="-342900" algn="just" fontAlgn="base">
              <a:buFont typeface="+mj-lt"/>
              <a:buAutoNum type="arabicPeriod"/>
            </a:pPr>
            <a:endParaRPr lang="en-GB" sz="1800" dirty="0">
              <a:solidFill>
                <a:srgbClr val="000000"/>
              </a:solidFill>
            </a:endParaRPr>
          </a:p>
          <a:p>
            <a:pPr marL="800100" lvl="1" indent="-342900" algn="just" fontAlgn="base">
              <a:buFont typeface="+mj-lt"/>
              <a:buAutoNum type="arabicPeriod"/>
            </a:pPr>
            <a:r>
              <a:rPr lang="en-GB" sz="1800" dirty="0">
                <a:solidFill>
                  <a:srgbClr val="000000"/>
                </a:solidFill>
              </a:rPr>
              <a:t>Ensemble Adaptation</a:t>
            </a:r>
          </a:p>
          <a:p>
            <a:pPr algn="just" rtl="0" fontAlgn="base">
              <a:buFont typeface="Arial" panose="020B0604020202020204" pitchFamily="34" charset="0"/>
              <a:buChar char="•"/>
            </a:pPr>
            <a:endParaRPr lang="en-GB" sz="1800" b="0" i="0" u="none" strike="noStrike" dirty="0">
              <a:solidFill>
                <a:srgbClr val="000000"/>
              </a:solidFill>
              <a:effectLst/>
            </a:endParaRPr>
          </a:p>
          <a:p>
            <a:pPr marL="0" indent="0">
              <a:buNone/>
            </a:pPr>
            <a:endParaRPr lang="en-US" sz="1800" dirty="0"/>
          </a:p>
        </p:txBody>
      </p:sp>
    </p:spTree>
    <p:extLst>
      <p:ext uri="{BB962C8B-B14F-4D97-AF65-F5344CB8AC3E}">
        <p14:creationId xmlns:p14="http://schemas.microsoft.com/office/powerpoint/2010/main" val="14106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D1BC8-0D7A-9E12-B520-8F3B422884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A01445-A814-E3CE-EECD-911519F6945C}"/>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B27F3701-1CA6-1546-7C3A-D41FFA5D4C92}"/>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B216CF60-843B-39B1-A042-C74715C3A3DF}"/>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3F5720E5-0AF8-8B8C-BA22-8B5947161B30}"/>
              </a:ext>
            </a:extLst>
          </p:cNvPr>
          <p:cNvSpPr>
            <a:spLocks noGrp="1"/>
          </p:cNvSpPr>
          <p:nvPr>
            <p:ph type="body" sz="quarter" idx="14"/>
          </p:nvPr>
        </p:nvSpPr>
        <p:spPr>
          <a:xfrm>
            <a:off x="478198" y="1050868"/>
            <a:ext cx="11234377" cy="2743893"/>
          </a:xfrm>
        </p:spPr>
        <p:txBody>
          <a:bodyPr/>
          <a:lstStyle/>
          <a:p>
            <a:pPr marL="457200" lvl="1" indent="0" algn="just" fontAlgn="base">
              <a:buNone/>
            </a:pPr>
            <a:r>
              <a:rPr lang="en-GB" sz="1800" b="1" dirty="0">
                <a:solidFill>
                  <a:srgbClr val="0070C0"/>
                </a:solidFill>
              </a:rPr>
              <a:t>Ensemble Base Models Generation</a:t>
            </a:r>
          </a:p>
          <a:p>
            <a:pPr marL="0" indent="0">
              <a:buNone/>
            </a:pPr>
            <a:endParaRPr lang="en-US" sz="1800" dirty="0"/>
          </a:p>
          <a:p>
            <a:r>
              <a:rPr lang="en-US" sz="1800" dirty="0"/>
              <a:t>Selection of decision trees as the ensemble base models.</a:t>
            </a:r>
          </a:p>
          <a:p>
            <a:endParaRPr lang="en-US" sz="1800" dirty="0"/>
          </a:p>
          <a:p>
            <a:endParaRPr lang="en-US" sz="1800" dirty="0"/>
          </a:p>
          <a:p>
            <a:r>
              <a:rPr lang="en-US" sz="1800" dirty="0"/>
              <a:t>Shape-based time series subsequences clustering to specialize distinct trees across different regions in the time series.</a:t>
            </a:r>
          </a:p>
          <a:p>
            <a:endParaRPr lang="en-US" sz="1800" dirty="0"/>
          </a:p>
          <a:p>
            <a:endParaRPr lang="en-US" sz="1800" dirty="0"/>
          </a:p>
          <a:p>
            <a:r>
              <a:rPr lang="en-US" sz="1800" dirty="0"/>
              <a:t>In each group of patterns, generate various trees by varying the input lagged values and the maximum depth.</a:t>
            </a:r>
          </a:p>
        </p:txBody>
      </p:sp>
      <p:pic>
        <p:nvPicPr>
          <p:cNvPr id="3" name="Picture 2">
            <a:extLst>
              <a:ext uri="{FF2B5EF4-FFF2-40B4-BE49-F238E27FC236}">
                <a16:creationId xmlns:a16="http://schemas.microsoft.com/office/drawing/2014/main" id="{05A517F6-700A-9B52-71F5-6818E2768C11}"/>
              </a:ext>
            </a:extLst>
          </p:cNvPr>
          <p:cNvPicPr>
            <a:picLocks noChangeAspect="1"/>
          </p:cNvPicPr>
          <p:nvPr/>
        </p:nvPicPr>
        <p:blipFill>
          <a:blip r:embed="rId3"/>
          <a:srcRect r="992" b="25037"/>
          <a:stretch/>
        </p:blipFill>
        <p:spPr>
          <a:xfrm>
            <a:off x="4078199" y="3096003"/>
            <a:ext cx="3237001" cy="249625"/>
          </a:xfrm>
          <a:prstGeom prst="rect">
            <a:avLst/>
          </a:prstGeom>
        </p:spPr>
      </p:pic>
    </p:spTree>
    <p:extLst>
      <p:ext uri="{BB962C8B-B14F-4D97-AF65-F5344CB8AC3E}">
        <p14:creationId xmlns:p14="http://schemas.microsoft.com/office/powerpoint/2010/main" val="358395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38423-1798-66E8-FBC1-DD2C567E4E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5D405E-8D21-CDE1-7901-149CDCDC7DCA}"/>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65083509-CA13-3A45-8A49-AB344518F0F1}"/>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6A946770-2F23-5A2E-4449-465B44B12F4C}"/>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C3A2FE28-A811-7AE9-B97D-C824AB2B24E0}"/>
              </a:ext>
            </a:extLst>
          </p:cNvPr>
          <p:cNvSpPr>
            <a:spLocks noGrp="1"/>
          </p:cNvSpPr>
          <p:nvPr>
            <p:ph type="body" sz="quarter" idx="14"/>
          </p:nvPr>
        </p:nvSpPr>
        <p:spPr>
          <a:xfrm>
            <a:off x="478198" y="800382"/>
            <a:ext cx="11234377" cy="2743893"/>
          </a:xfrm>
        </p:spPr>
        <p:txBody>
          <a:bodyPr/>
          <a:lstStyle/>
          <a:p>
            <a:pPr marL="457200" lvl="1" indent="0" algn="just" fontAlgn="base">
              <a:buNone/>
            </a:pPr>
            <a:r>
              <a:rPr lang="en-GB" sz="1800" b="1" dirty="0">
                <a:solidFill>
                  <a:srgbClr val="0070C0"/>
                </a:solidFill>
              </a:rPr>
              <a:t>Ensemble Base Models Generation</a:t>
            </a:r>
          </a:p>
          <a:p>
            <a:pPr marL="0" indent="0">
              <a:buNone/>
            </a:pPr>
            <a:endParaRPr lang="en-US" sz="1800" dirty="0"/>
          </a:p>
          <a:p>
            <a:r>
              <a:rPr lang="en-US" sz="1800" dirty="0"/>
              <a:t>Selection of decision trees as the ensemble base models.</a:t>
            </a:r>
          </a:p>
          <a:p>
            <a:endParaRPr lang="en-US" sz="1800" dirty="0"/>
          </a:p>
          <a:p>
            <a:endParaRPr lang="en-US" sz="1800" dirty="0"/>
          </a:p>
          <a:p>
            <a:r>
              <a:rPr lang="en-US" sz="1800" dirty="0"/>
              <a:t>Shape-based time series subsequences clustering to specialize distinct trees across different regions in the time series.</a:t>
            </a:r>
          </a:p>
          <a:p>
            <a:endParaRPr lang="en-US" sz="1800" dirty="0"/>
          </a:p>
          <a:p>
            <a:endParaRPr lang="en-US" sz="1800" dirty="0"/>
          </a:p>
          <a:p>
            <a:r>
              <a:rPr lang="en-US" sz="1800" dirty="0"/>
              <a:t>In each group of patterns, generate various trees by varying the input lagged values and the maximum depth.</a:t>
            </a:r>
          </a:p>
        </p:txBody>
      </p:sp>
      <p:pic>
        <p:nvPicPr>
          <p:cNvPr id="3" name="Picture 2">
            <a:extLst>
              <a:ext uri="{FF2B5EF4-FFF2-40B4-BE49-F238E27FC236}">
                <a16:creationId xmlns:a16="http://schemas.microsoft.com/office/drawing/2014/main" id="{B7A97035-7D12-06CA-CD40-89407CCD9C18}"/>
              </a:ext>
            </a:extLst>
          </p:cNvPr>
          <p:cNvPicPr>
            <a:picLocks noChangeAspect="1"/>
          </p:cNvPicPr>
          <p:nvPr/>
        </p:nvPicPr>
        <p:blipFill>
          <a:blip r:embed="rId3"/>
          <a:stretch>
            <a:fillRect/>
          </a:stretch>
        </p:blipFill>
        <p:spPr>
          <a:xfrm>
            <a:off x="3975567" y="3689873"/>
            <a:ext cx="4495981" cy="3131269"/>
          </a:xfrm>
          <a:prstGeom prst="rect">
            <a:avLst/>
          </a:prstGeom>
        </p:spPr>
      </p:pic>
      <p:sp>
        <p:nvSpPr>
          <p:cNvPr id="6" name="TextBox 5">
            <a:extLst>
              <a:ext uri="{FF2B5EF4-FFF2-40B4-BE49-F238E27FC236}">
                <a16:creationId xmlns:a16="http://schemas.microsoft.com/office/drawing/2014/main" id="{44E3BFD9-3A32-6AC9-37F1-B8E3F90B00B5}"/>
              </a:ext>
            </a:extLst>
          </p:cNvPr>
          <p:cNvSpPr txBox="1"/>
          <p:nvPr/>
        </p:nvSpPr>
        <p:spPr>
          <a:xfrm>
            <a:off x="8621544" y="4963119"/>
            <a:ext cx="3091031" cy="584775"/>
          </a:xfrm>
          <a:prstGeom prst="rect">
            <a:avLst/>
          </a:prstGeom>
          <a:noFill/>
        </p:spPr>
        <p:txBody>
          <a:bodyPr wrap="square" rtlCol="0">
            <a:spAutoFit/>
          </a:bodyPr>
          <a:lstStyle/>
          <a:p>
            <a:r>
              <a:rPr lang="en-US" sz="1600" dirty="0"/>
              <a:t>Figure1: Single decision trees generation process</a:t>
            </a:r>
          </a:p>
        </p:txBody>
      </p:sp>
      <p:pic>
        <p:nvPicPr>
          <p:cNvPr id="8" name="Picture 7">
            <a:extLst>
              <a:ext uri="{FF2B5EF4-FFF2-40B4-BE49-F238E27FC236}">
                <a16:creationId xmlns:a16="http://schemas.microsoft.com/office/drawing/2014/main" id="{1A08DF56-BD03-0503-0B61-CF99D78FC051}"/>
              </a:ext>
            </a:extLst>
          </p:cNvPr>
          <p:cNvPicPr>
            <a:picLocks noChangeAspect="1"/>
          </p:cNvPicPr>
          <p:nvPr/>
        </p:nvPicPr>
        <p:blipFill>
          <a:blip r:embed="rId4"/>
          <a:srcRect r="992" b="25037"/>
          <a:stretch/>
        </p:blipFill>
        <p:spPr>
          <a:xfrm>
            <a:off x="4078199" y="2848578"/>
            <a:ext cx="3237001" cy="249625"/>
          </a:xfrm>
          <a:prstGeom prst="rect">
            <a:avLst/>
          </a:prstGeom>
        </p:spPr>
      </p:pic>
    </p:spTree>
    <p:extLst>
      <p:ext uri="{BB962C8B-B14F-4D97-AF65-F5344CB8AC3E}">
        <p14:creationId xmlns:p14="http://schemas.microsoft.com/office/powerpoint/2010/main" val="190099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32BC-4E1A-92FC-8FC7-A16851FDF3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06D8D7-B93A-6A0A-885D-A8DFD3F9BA18}"/>
              </a:ext>
            </a:extLst>
          </p:cNvPr>
          <p:cNvSpPr>
            <a:spLocks noGrp="1"/>
          </p:cNvSpPr>
          <p:nvPr>
            <p:ph type="title"/>
          </p:nvPr>
        </p:nvSpPr>
        <p:spPr>
          <a:xfrm>
            <a:off x="479425" y="476250"/>
            <a:ext cx="10080000" cy="381195"/>
          </a:xfrm>
        </p:spPr>
        <p:txBody>
          <a:bodyPr>
            <a:noAutofit/>
          </a:bodyPr>
          <a:lstStyle/>
          <a:p>
            <a:r>
              <a:rPr lang="en-US" sz="2400" dirty="0"/>
              <a:t>Methodology </a:t>
            </a:r>
          </a:p>
        </p:txBody>
      </p:sp>
      <p:sp>
        <p:nvSpPr>
          <p:cNvPr id="4" name="Fußzeilenplatzhalter 3">
            <a:extLst>
              <a:ext uri="{FF2B5EF4-FFF2-40B4-BE49-F238E27FC236}">
                <a16:creationId xmlns:a16="http://schemas.microsoft.com/office/drawing/2014/main" id="{A15E1EBF-B1AF-0F6B-E4B8-0D366044D163}"/>
              </a:ext>
            </a:extLst>
          </p:cNvPr>
          <p:cNvSpPr>
            <a:spLocks noGrp="1"/>
          </p:cNvSpPr>
          <p:nvPr>
            <p:ph type="ftr" sz="quarter" idx="11"/>
          </p:nvPr>
        </p:nvSpPr>
        <p:spPr>
          <a:xfrm>
            <a:off x="478199" y="6455836"/>
            <a:ext cx="36000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C122B"/>
                </a:solidFill>
                <a:effectLst/>
                <a:uLnTx/>
                <a:uFillTx/>
                <a:latin typeface="Work Sans"/>
                <a:ea typeface="+mn-ea"/>
                <a:cs typeface="+mn-cs"/>
              </a:rPr>
              <a:t>© Lamarr Institute for Machine Learning and Artificial Intelligence</a:t>
            </a:r>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5" name="Foliennummernplatzhalter 4">
            <a:extLst>
              <a:ext uri="{FF2B5EF4-FFF2-40B4-BE49-F238E27FC236}">
                <a16:creationId xmlns:a16="http://schemas.microsoft.com/office/drawing/2014/main" id="{C6C51F01-4CED-F3BA-6C7F-7BA5EBCD7B0E}"/>
              </a:ext>
            </a:extLst>
          </p:cNvPr>
          <p:cNvSpPr>
            <a:spLocks noGrp="1"/>
          </p:cNvSpPr>
          <p:nvPr>
            <p:ph type="sldNum" sz="quarter" idx="12"/>
          </p:nvPr>
        </p:nvSpPr>
        <p:spPr>
          <a:xfrm>
            <a:off x="10992575" y="6455836"/>
            <a:ext cx="7200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BA3E4-5E55-4F99-AF09-CC6D6B2539E2}" type="slidenum">
              <a:rPr kumimoji="0" lang="en-US" sz="800" b="0" i="0" u="none" strike="noStrike" kern="1200" cap="none" spc="0" normalizeH="0" baseline="0" noProof="0" smtClean="0">
                <a:ln>
                  <a:noFill/>
                </a:ln>
                <a:solidFill>
                  <a:srgbClr val="0C122B"/>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C122B"/>
              </a:solidFill>
              <a:effectLst/>
              <a:uLnTx/>
              <a:uFillTx/>
              <a:latin typeface="Work Sans"/>
              <a:ea typeface="+mn-ea"/>
              <a:cs typeface="+mn-cs"/>
            </a:endParaRPr>
          </a:p>
        </p:txBody>
      </p:sp>
      <p:sp>
        <p:nvSpPr>
          <p:cNvPr id="7" name="Textplatzhalter 6">
            <a:extLst>
              <a:ext uri="{FF2B5EF4-FFF2-40B4-BE49-F238E27FC236}">
                <a16:creationId xmlns:a16="http://schemas.microsoft.com/office/drawing/2014/main" id="{BEFCE20C-571D-C781-6429-85C83141C1C4}"/>
              </a:ext>
            </a:extLst>
          </p:cNvPr>
          <p:cNvSpPr>
            <a:spLocks noGrp="1"/>
          </p:cNvSpPr>
          <p:nvPr>
            <p:ph type="body" sz="quarter" idx="14"/>
          </p:nvPr>
        </p:nvSpPr>
        <p:spPr>
          <a:xfrm>
            <a:off x="478811" y="1076286"/>
            <a:ext cx="11234377" cy="1062920"/>
          </a:xfrm>
        </p:spPr>
        <p:txBody>
          <a:bodyPr/>
          <a:lstStyle/>
          <a:p>
            <a:pPr marL="457200" lvl="1" indent="0" algn="just" fontAlgn="base">
              <a:buNone/>
            </a:pPr>
            <a:r>
              <a:rPr lang="en-GB" sz="1800" b="1" dirty="0">
                <a:solidFill>
                  <a:srgbClr val="0070C0"/>
                </a:solidFill>
              </a:rPr>
              <a:t>Ensemble Pruning</a:t>
            </a:r>
          </a:p>
          <a:p>
            <a:pPr marL="457200" lvl="1" indent="0" algn="just" fontAlgn="base">
              <a:buNone/>
            </a:pPr>
            <a:endParaRPr lang="en-GB" sz="1800" b="1" dirty="0">
              <a:solidFill>
                <a:srgbClr val="0070C0"/>
              </a:solidFill>
            </a:endParaRPr>
          </a:p>
          <a:p>
            <a:pPr marL="0" indent="0">
              <a:buNone/>
            </a:pPr>
            <a:endParaRPr lang="en-US" sz="1800" dirty="0"/>
          </a:p>
          <a:p>
            <a:endParaRPr lang="en-US" sz="1800" dirty="0"/>
          </a:p>
        </p:txBody>
      </p:sp>
      <p:pic>
        <p:nvPicPr>
          <p:cNvPr id="8" name="Picture 7">
            <a:extLst>
              <a:ext uri="{FF2B5EF4-FFF2-40B4-BE49-F238E27FC236}">
                <a16:creationId xmlns:a16="http://schemas.microsoft.com/office/drawing/2014/main" id="{F1BE3866-E0AB-F2D4-ACF2-2929382980D9}"/>
              </a:ext>
            </a:extLst>
          </p:cNvPr>
          <p:cNvPicPr>
            <a:picLocks noChangeAspect="1"/>
          </p:cNvPicPr>
          <p:nvPr/>
        </p:nvPicPr>
        <p:blipFill>
          <a:blip r:embed="rId3"/>
          <a:stretch>
            <a:fillRect/>
          </a:stretch>
        </p:blipFill>
        <p:spPr>
          <a:xfrm>
            <a:off x="3808207" y="2071093"/>
            <a:ext cx="4681046" cy="740087"/>
          </a:xfrm>
          <a:prstGeom prst="rect">
            <a:avLst/>
          </a:prstGeom>
        </p:spPr>
      </p:pic>
      <p:sp>
        <p:nvSpPr>
          <p:cNvPr id="10" name="TextBox 9">
            <a:extLst>
              <a:ext uri="{FF2B5EF4-FFF2-40B4-BE49-F238E27FC236}">
                <a16:creationId xmlns:a16="http://schemas.microsoft.com/office/drawing/2014/main" id="{46785488-5DE5-B6BF-1455-9C30D5B11CD8}"/>
              </a:ext>
            </a:extLst>
          </p:cNvPr>
          <p:cNvSpPr txBox="1"/>
          <p:nvPr/>
        </p:nvSpPr>
        <p:spPr>
          <a:xfrm>
            <a:off x="710004" y="1576761"/>
            <a:ext cx="8984704" cy="369332"/>
          </a:xfrm>
          <a:prstGeom prst="rect">
            <a:avLst/>
          </a:prstGeom>
          <a:noFill/>
        </p:spPr>
        <p:txBody>
          <a:bodyPr wrap="none" rtlCol="0">
            <a:spAutoFit/>
          </a:bodyPr>
          <a:lstStyle/>
          <a:p>
            <a:pPr marL="285750" indent="-285750">
              <a:buFont typeface="Arial" panose="020B0604020202020204" pitchFamily="34" charset="0"/>
              <a:buChar char="•"/>
            </a:pPr>
            <a:r>
              <a:rPr lang="en-US" dirty="0"/>
              <a:t>Computing the distance between the current pattern and the clustered subsequences</a:t>
            </a:r>
          </a:p>
        </p:txBody>
      </p:sp>
    </p:spTree>
    <p:extLst>
      <p:ext uri="{BB962C8B-B14F-4D97-AF65-F5344CB8AC3E}">
        <p14:creationId xmlns:p14="http://schemas.microsoft.com/office/powerpoint/2010/main" val="2235333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92444</TotalTime>
  <Words>953</Words>
  <Application>Microsoft Macintosh PowerPoint</Application>
  <PresentationFormat>Widescreen</PresentationFormat>
  <Paragraphs>203</Paragraphs>
  <Slides>18</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Aptos</vt:lpstr>
      <vt:lpstr>Aptos Display</vt:lpstr>
      <vt:lpstr>Arial</vt:lpstr>
      <vt:lpstr>Calibri</vt:lpstr>
      <vt:lpstr>Wingdings</vt:lpstr>
      <vt:lpstr>Work Sans</vt:lpstr>
      <vt:lpstr>Office Theme</vt:lpstr>
      <vt:lpstr>think-cell Folie</vt:lpstr>
      <vt:lpstr>PowerPoint Presentation</vt:lpstr>
      <vt:lpstr>Motivation </vt:lpstr>
      <vt:lpstr>Motivation </vt:lpstr>
      <vt:lpstr>Motivation </vt:lpstr>
      <vt:lpstr>Motivation </vt:lpstr>
      <vt:lpstr>Methodology </vt:lpstr>
      <vt:lpstr>Methodology </vt:lpstr>
      <vt:lpstr>Methodology </vt:lpstr>
      <vt:lpstr>Methodology </vt:lpstr>
      <vt:lpstr>Methodology </vt:lpstr>
      <vt:lpstr>Methodology </vt:lpstr>
      <vt:lpstr>Methodology </vt:lpstr>
      <vt:lpstr>Methodology </vt:lpstr>
      <vt:lpstr>Experiments</vt:lpstr>
      <vt:lpstr>Experiments</vt:lpstr>
      <vt:lpstr>Experiments</vt:lpstr>
      <vt:lpstr>Experiments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Amal saadallah</dc:creator>
  <cp:lastModifiedBy>Amal saadallah</cp:lastModifiedBy>
  <cp:revision>7</cp:revision>
  <dcterms:created xsi:type="dcterms:W3CDTF">2024-12-08T19:36:37Z</dcterms:created>
  <dcterms:modified xsi:type="dcterms:W3CDTF">2025-02-18T13:26:14Z</dcterms:modified>
</cp:coreProperties>
</file>